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611" r:id="rId3"/>
    <p:sldId id="647" r:id="rId4"/>
    <p:sldId id="646" r:id="rId5"/>
    <p:sldId id="649" r:id="rId6"/>
    <p:sldId id="656" r:id="rId7"/>
    <p:sldId id="657" r:id="rId8"/>
    <p:sldId id="644" r:id="rId9"/>
  </p:sldIdLst>
  <p:sldSz cx="12190095" cy="6859270"/>
  <p:notesSz cx="6858000" cy="9144000"/>
  <p:defaultTextStyle>
    <a:defPPr>
      <a:defRPr lang="zh-CN"/>
    </a:defPPr>
    <a:lvl1pPr marL="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A2E8"/>
    <a:srgbClr val="0083E6"/>
    <a:srgbClr val="004F94"/>
    <a:srgbClr val="B2D57A"/>
    <a:srgbClr val="7FBA00"/>
    <a:srgbClr val="EAEAEA"/>
    <a:srgbClr val="004FA8"/>
    <a:srgbClr val="0063D0"/>
    <a:srgbClr val="C8E2A2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42" autoAdjust="0"/>
    <p:restoredTop sz="96070" autoAdjust="0"/>
  </p:normalViewPr>
  <p:slideViewPr>
    <p:cSldViewPr>
      <p:cViewPr varScale="1">
        <p:scale>
          <a:sx n="118" d="100"/>
          <a:sy n="118" d="100"/>
        </p:scale>
        <p:origin x="516" y="90"/>
      </p:cViewPr>
      <p:guideLst>
        <p:guide orient="horz" pos="2160"/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3421"/>
    </p:cViewPr>
  </p:sorterViewPr>
  <p:notesViewPr>
    <p:cSldViewPr>
      <p:cViewPr varScale="1">
        <p:scale>
          <a:sx n="58" d="100"/>
          <a:sy n="58" d="100"/>
        </p:scale>
        <p:origin x="-258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工时</c:v>
                </c:pt>
              </c:strCache>
            </c:strRef>
          </c:tx>
          <c:spPr/>
          <c:explosion val="2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2"/>
            <c:bubble3D val="0"/>
            <c:explosion val="9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/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133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33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DT1106AS</c:v>
                </c:pt>
                <c:pt idx="1">
                  <c:v>WindCharger</c:v>
                </c:pt>
                <c:pt idx="2">
                  <c:v>Cosmos</c:v>
                </c:pt>
                <c:pt idx="3">
                  <c:v>Others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5</c:v>
                </c:pt>
                <c:pt idx="2">
                  <c:v>35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工</a:t>
            </a:r>
            <a:r>
              <a:rPr lang="zh-CN" altLang="en-US" dirty="0" smtClean="0"/>
              <a:t>时统计</a:t>
            </a:r>
            <a:endParaRPr lang="zh-CN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工</a:t>
            </a:r>
            <a:r>
              <a:rPr lang="zh-CN" altLang="en-US" dirty="0" smtClean="0"/>
              <a:t>时统计</a:t>
            </a:r>
            <a:endParaRPr lang="zh-CN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3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BF01B5-8B74-4B73-A967-53D84445AD02}" type="doc">
      <dgm:prSet loTypeId="urn:microsoft.com/office/officeart/2005/8/layout/chart3" loCatId="relationship" qsTypeId="urn:microsoft.com/office/officeart/2005/8/quickstyle/simple1" qsCatId="simple" csTypeId="urn:microsoft.com/office/officeart/2005/8/colors/colorful5" csCatId="colorful" phldr="1"/>
      <dgm:spPr/>
    </dgm:pt>
    <dgm:pt modelId="{005E9DDA-4E89-4397-8CCB-47DE3F262737}" type="pres">
      <dgm:prSet presAssocID="{70BF01B5-8B74-4B73-A967-53D84445AD02}" presName="compositeShape" presStyleCnt="0">
        <dgm:presLayoutVars>
          <dgm:chMax val="7"/>
          <dgm:dir/>
          <dgm:resizeHandles val="exact"/>
        </dgm:presLayoutVars>
      </dgm:prSet>
      <dgm:spPr/>
    </dgm:pt>
  </dgm:ptLst>
  <dgm:cxnLst>
    <dgm:cxn modelId="{D45D3350-240E-4DA2-97E0-05533C881CE3}" type="presOf" srcId="{70BF01B5-8B74-4B73-A967-53D84445AD02}" destId="{005E9DDA-4E89-4397-8CCB-47DE3F262737}" srcOrd="0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27FECD-8441-4AFF-96E7-D7E6BEF4929C}" type="doc">
      <dgm:prSet loTypeId="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61A72C47-DE1A-49A5-B027-B196ABF14F94}">
      <dgm:prSet phldrT="[文本]" phldr="0" custT="1"/>
      <dgm:spPr>
        <a:solidFill>
          <a:schemeClr val="tx2">
            <a:lumMod val="60000"/>
            <a:lumOff val="40000"/>
          </a:schemeClr>
        </a:solidFill>
      </dgm:spPr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dirty="0" smtClean="0"/>
            <a:t>DT1106AS</a:t>
          </a:r>
          <a:r>
            <a:rPr lang="zh-CN" altLang="en-US" sz="2000" dirty="0"/>
            <a:t/>
          </a:r>
          <a:endParaRPr lang="zh-CN" altLang="en-US" sz="2000" dirty="0"/>
        </a:p>
      </dgm:t>
    </dgm:pt>
    <dgm:pt modelId="{AEC9B4EC-7652-4FB6-A572-8FB2B8BF9641}" cxnId="{1B068F55-0959-4C6F-BF0D-033462CA0797}" type="parTrans">
      <dgm:prSet/>
      <dgm:spPr/>
      <dgm:t>
        <a:bodyPr/>
        <a:lstStyle/>
        <a:p>
          <a:endParaRPr lang="zh-CN" altLang="en-US"/>
        </a:p>
      </dgm:t>
    </dgm:pt>
    <dgm:pt modelId="{89DA69D5-38BB-4CD3-9E37-AF056A89EDD9}" cxnId="{1B068F55-0959-4C6F-BF0D-033462CA0797}" type="sibTrans">
      <dgm:prSet/>
      <dgm:spPr/>
      <dgm:t>
        <a:bodyPr/>
        <a:lstStyle/>
        <a:p>
          <a:endParaRPr lang="zh-CN" altLang="en-US"/>
        </a:p>
      </dgm:t>
    </dgm:pt>
    <dgm:pt modelId="{A11F4428-3666-4B25-85B5-DB6158A94813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/>
            <a:t>WindCharger</a:t>
          </a:r>
          <a:endParaRPr lang="en-US" altLang="zh-CN" sz="2000"/>
        </a:p>
      </dgm:t>
    </dgm:pt>
    <dgm:pt modelId="{8DEF88AA-C20A-4FAA-8317-D72F4C97CE77}" cxnId="{17992814-A82A-416D-A2C8-0ED187521BF2}" type="parTrans">
      <dgm:prSet/>
      <dgm:spPr/>
    </dgm:pt>
    <dgm:pt modelId="{9D60CB0F-B38C-4E8D-8723-677F7465BF56}" cxnId="{17992814-A82A-416D-A2C8-0ED187521BF2}" type="sibTrans">
      <dgm:prSet/>
      <dgm:spPr/>
    </dgm:pt>
    <dgm:pt modelId="{613A2A39-A61C-444D-BC66-5099668ED417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/>
            <a:t>Cosmos</a:t>
          </a:r>
          <a:r>
            <a:rPr lang="en-US" sz="2000"/>
            <a:t/>
          </a:r>
          <a:endParaRPr lang="en-US" sz="2000"/>
        </a:p>
      </dgm:t>
    </dgm:pt>
    <dgm:pt modelId="{9035E691-DDE0-4B28-81D2-D764114CA0A3}" cxnId="{D14DE8B3-6B20-4D4A-B5B9-023523E536A0}" type="parTrans">
      <dgm:prSet/>
      <dgm:spPr/>
    </dgm:pt>
    <dgm:pt modelId="{1DA09A28-F697-48F0-A0DB-01D0E6E597BE}" cxnId="{D14DE8B3-6B20-4D4A-B5B9-023523E536A0}" type="sibTrans">
      <dgm:prSet/>
      <dgm:spPr/>
    </dgm:pt>
    <dgm:pt modelId="{72C58515-1987-477B-B65E-A11889877700}">
      <dgm:prSet phldrT="[文本]" phldr="0" custT="1"/>
      <dgm:spPr>
        <a:solidFill>
          <a:schemeClr val="accent2">
            <a:lumMod val="60000"/>
            <a:lumOff val="40000"/>
          </a:schemeClr>
        </a:solidFill>
      </dgm:spPr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dirty="0"/>
            <a:t>Others</a:t>
          </a:r>
          <a:r>
            <a:rPr lang="en-US" altLang="zh-CN" sz="2000" dirty="0"/>
            <a:t/>
          </a:r>
          <a:endParaRPr lang="en-US" altLang="zh-CN" sz="2000" dirty="0"/>
        </a:p>
      </dgm:t>
    </dgm:pt>
    <dgm:pt modelId="{A4BA1706-7E17-4CDA-ADEC-2D11E82FD8E4}" cxnId="{79641E7E-B0E6-43DC-826E-7D8E0A5264B0}" type="parTrans">
      <dgm:prSet/>
      <dgm:spPr/>
      <dgm:t>
        <a:bodyPr/>
        <a:lstStyle/>
        <a:p>
          <a:endParaRPr lang="zh-CN" altLang="en-US"/>
        </a:p>
      </dgm:t>
    </dgm:pt>
    <dgm:pt modelId="{C9C2A4DB-4B40-4B71-B723-0D72BB70CA5C}" cxnId="{79641E7E-B0E6-43DC-826E-7D8E0A5264B0}" type="sibTrans">
      <dgm:prSet/>
      <dgm:spPr/>
      <dgm:t>
        <a:bodyPr/>
        <a:lstStyle/>
        <a:p>
          <a:endParaRPr lang="zh-CN" altLang="en-US"/>
        </a:p>
      </dgm:t>
    </dgm:pt>
    <dgm:pt modelId="{6A3949C6-107E-4654-9C10-6AC717BA425E}" type="pres">
      <dgm:prSet presAssocID="{9E27FECD-8441-4AFF-96E7-D7E6BEF4929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FAE023E6-D630-4A57-828D-1A63F28DAB4C}" type="pres">
      <dgm:prSet presAssocID="{61A72C47-DE1A-49A5-B027-B196ABF14F94}" presName="parentText" presStyleLbl="node1" presStyleIdx="0" presStyleCnt="4" custLinFactNeighborX="6796" custLinFactNeighborY="-283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976D6E6-738A-43B3-AD2F-576C0203FEE8}" type="pres">
      <dgm:prSet presAssocID="{89DA69D5-38BB-4CD3-9E37-AF056A89EDD9}" presName="spacer" presStyleCnt="0"/>
      <dgm:spPr/>
    </dgm:pt>
    <dgm:pt modelId="{4123520D-4983-43C2-9571-8621E9A77E92}" type="pres">
      <dgm:prSet presAssocID="{A11F4428-3666-4B25-85B5-DB6158A9481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9224060-3E3F-4E76-B660-1B0696C6D1E1}" type="pres">
      <dgm:prSet presAssocID="{9D60CB0F-B38C-4E8D-8723-677F7465BF56}" presName="spacer" presStyleCnt="0"/>
      <dgm:spPr/>
    </dgm:pt>
    <dgm:pt modelId="{FA249400-7404-45DE-99F1-DD02C76A3851}" type="pres">
      <dgm:prSet presAssocID="{613A2A39-A61C-444D-BC66-5099668ED41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30E14F9-F797-4FE2-8999-0D0F64F49D9E}" type="pres">
      <dgm:prSet presAssocID="{1DA09A28-F697-48F0-A0DB-01D0E6E597BE}" presName="spacer" presStyleCnt="0"/>
      <dgm:spPr/>
    </dgm:pt>
    <dgm:pt modelId="{EC188251-3F30-4E7E-BF35-6D4C49668C48}" type="pres">
      <dgm:prSet presAssocID="{72C58515-1987-477B-B65E-A11889877700}" presName="parentText" presStyleLbl="node1" presStyleIdx="3" presStyleCnt="4" custLinFactNeighborY="-6177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B068F55-0959-4C6F-BF0D-033462CA0797}" srcId="{9E27FECD-8441-4AFF-96E7-D7E6BEF4929C}" destId="{61A72C47-DE1A-49A5-B027-B196ABF14F94}" srcOrd="0" destOrd="0" parTransId="{AEC9B4EC-7652-4FB6-A572-8FB2B8BF9641}" sibTransId="{89DA69D5-38BB-4CD3-9E37-AF056A89EDD9}"/>
    <dgm:cxn modelId="{17992814-A82A-416D-A2C8-0ED187521BF2}" srcId="{9E27FECD-8441-4AFF-96E7-D7E6BEF4929C}" destId="{A11F4428-3666-4B25-85B5-DB6158A94813}" srcOrd="1" destOrd="0" parTransId="{8DEF88AA-C20A-4FAA-8317-D72F4C97CE77}" sibTransId="{9D60CB0F-B38C-4E8D-8723-677F7465BF56}"/>
    <dgm:cxn modelId="{D14DE8B3-6B20-4D4A-B5B9-023523E536A0}" srcId="{9E27FECD-8441-4AFF-96E7-D7E6BEF4929C}" destId="{613A2A39-A61C-444D-BC66-5099668ED417}" srcOrd="2" destOrd="0" parTransId="{9035E691-DDE0-4B28-81D2-D764114CA0A3}" sibTransId="{1DA09A28-F697-48F0-A0DB-01D0E6E597BE}"/>
    <dgm:cxn modelId="{79641E7E-B0E6-43DC-826E-7D8E0A5264B0}" srcId="{9E27FECD-8441-4AFF-96E7-D7E6BEF4929C}" destId="{72C58515-1987-477B-B65E-A11889877700}" srcOrd="3" destOrd="0" parTransId="{A4BA1706-7E17-4CDA-ADEC-2D11E82FD8E4}" sibTransId="{C9C2A4DB-4B40-4B71-B723-0D72BB70CA5C}"/>
    <dgm:cxn modelId="{116E60C7-EEFC-48C4-933B-861F9D13063D}" type="presOf" srcId="{9E27FECD-8441-4AFF-96E7-D7E6BEF4929C}" destId="{6A3949C6-107E-4654-9C10-6AC717BA425E}" srcOrd="0" destOrd="0" presId="urn:microsoft.com/office/officeart/2005/8/layout/vList2"/>
    <dgm:cxn modelId="{45BD7879-C732-41C4-A514-6F075BED9E12}" type="presParOf" srcId="{6A3949C6-107E-4654-9C10-6AC717BA425E}" destId="{FAE023E6-D630-4A57-828D-1A63F28DAB4C}" srcOrd="0" destOrd="0" presId="urn:microsoft.com/office/officeart/2005/8/layout/vList2"/>
    <dgm:cxn modelId="{A6F153F7-74C3-414B-9444-CC89BFC66BD4}" type="presOf" srcId="{61A72C47-DE1A-49A5-B027-B196ABF14F94}" destId="{FAE023E6-D630-4A57-828D-1A63F28DAB4C}" srcOrd="0" destOrd="0" presId="urn:microsoft.com/office/officeart/2005/8/layout/vList2"/>
    <dgm:cxn modelId="{3FA09F06-DEDC-4047-965E-CD4D624653D9}" type="presParOf" srcId="{6A3949C6-107E-4654-9C10-6AC717BA425E}" destId="{6976D6E6-738A-43B3-AD2F-576C0203FEE8}" srcOrd="1" destOrd="0" presId="urn:microsoft.com/office/officeart/2005/8/layout/vList2"/>
    <dgm:cxn modelId="{871D4C52-F198-40DC-A2A4-5CAC8D24CDEC}" type="presParOf" srcId="{6A3949C6-107E-4654-9C10-6AC717BA425E}" destId="{4123520D-4983-43C2-9571-8621E9A77E92}" srcOrd="2" destOrd="0" presId="urn:microsoft.com/office/officeart/2005/8/layout/vList2"/>
    <dgm:cxn modelId="{EE915AEF-2C3B-4EB4-8BCB-569DAF8EFE63}" type="presOf" srcId="{A11F4428-3666-4B25-85B5-DB6158A94813}" destId="{4123520D-4983-43C2-9571-8621E9A77E92}" srcOrd="0" destOrd="0" presId="urn:microsoft.com/office/officeart/2005/8/layout/vList2"/>
    <dgm:cxn modelId="{A1D8AB54-68C1-4878-B0F3-6C3FDF30CA8E}" type="presParOf" srcId="{6A3949C6-107E-4654-9C10-6AC717BA425E}" destId="{09224060-3E3F-4E76-B660-1B0696C6D1E1}" srcOrd="3" destOrd="0" presId="urn:microsoft.com/office/officeart/2005/8/layout/vList2"/>
    <dgm:cxn modelId="{6C85D86E-CC6B-4FD0-9B2F-A4082154FD8D}" type="presParOf" srcId="{6A3949C6-107E-4654-9C10-6AC717BA425E}" destId="{FA249400-7404-45DE-99F1-DD02C76A3851}" srcOrd="4" destOrd="0" presId="urn:microsoft.com/office/officeart/2005/8/layout/vList2"/>
    <dgm:cxn modelId="{AE2FA677-CF14-40F4-A20C-7EBA00909838}" type="presOf" srcId="{613A2A39-A61C-444D-BC66-5099668ED417}" destId="{FA249400-7404-45DE-99F1-DD02C76A3851}" srcOrd="0" destOrd="0" presId="urn:microsoft.com/office/officeart/2005/8/layout/vList2"/>
    <dgm:cxn modelId="{B0E19777-7F7F-46A4-A5BC-014EF240F9B0}" type="presParOf" srcId="{6A3949C6-107E-4654-9C10-6AC717BA425E}" destId="{D30E14F9-F797-4FE2-8999-0D0F64F49D9E}" srcOrd="5" destOrd="0" presId="urn:microsoft.com/office/officeart/2005/8/layout/vList2"/>
    <dgm:cxn modelId="{07E9AEF6-7FA6-4E4A-A468-80430446911F}" type="presParOf" srcId="{6A3949C6-107E-4654-9C10-6AC717BA425E}" destId="{EC188251-3F30-4E7E-BF35-6D4C49668C48}" srcOrd="6" destOrd="0" presId="urn:microsoft.com/office/officeart/2005/8/layout/vList2"/>
    <dgm:cxn modelId="{07C4C907-EECA-4097-A2A1-65E4384CF485}" type="presOf" srcId="{72C58515-1987-477B-B65E-A11889877700}" destId="{EC188251-3F30-4E7E-BF35-6D4C49668C48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E27FECD-8441-4AFF-96E7-D7E6BEF4929C}" type="doc">
      <dgm:prSet loTypeId="list" loCatId="list" qsTypeId="urn:microsoft.com/office/officeart/2005/8/quickstyle/simple1" qsCatId="simple" csTypeId="urn:microsoft.com/office/officeart/2005/8/colors/accent0_2" csCatId="colorful" phldr="1"/>
      <dgm:spPr/>
      <dgm:t>
        <a:bodyPr/>
        <a:lstStyle/>
        <a:p>
          <a:endParaRPr lang="zh-CN" altLang="en-US"/>
        </a:p>
      </dgm:t>
    </dgm:pt>
    <dgm:pt modelId="{61A72C47-DE1A-49A5-B027-B196ABF14F94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 dirty="0" smtClean="0"/>
            <a:t>2020.02-2020.09</a:t>
          </a:r>
          <a:endParaRPr lang="en-US" sz="2000" dirty="0" smtClean="0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dirty="0"/>
            <a:t>已完成</a:t>
          </a:r>
          <a:r>
            <a:rPr lang="zh-CN" altLang="en-US" sz="2000" dirty="0"/>
            <a:t/>
          </a:r>
          <a:endParaRPr lang="zh-CN" altLang="en-US" sz="2000" dirty="0"/>
        </a:p>
      </dgm:t>
    </dgm:pt>
    <dgm:pt modelId="{AEC9B4EC-7652-4FB6-A572-8FB2B8BF9641}" cxnId="{15373DEC-37CD-46C3-90C9-430F27AEA7A8}" type="parTrans">
      <dgm:prSet/>
      <dgm:spPr/>
      <dgm:t>
        <a:bodyPr/>
        <a:lstStyle/>
        <a:p>
          <a:endParaRPr lang="zh-CN" altLang="en-US"/>
        </a:p>
      </dgm:t>
    </dgm:pt>
    <dgm:pt modelId="{89DA69D5-38BB-4CD3-9E37-AF056A89EDD9}" cxnId="{15373DEC-37CD-46C3-90C9-430F27AEA7A8}" type="sibTrans">
      <dgm:prSet/>
      <dgm:spPr/>
      <dgm:t>
        <a:bodyPr/>
        <a:lstStyle/>
        <a:p>
          <a:endParaRPr lang="zh-CN" altLang="en-US"/>
        </a:p>
      </dgm:t>
    </dgm:pt>
    <dgm:pt modelId="{A11F4428-3666-4B25-85B5-DB6158A94813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/>
            <a:t>2020.07-2020.08</a:t>
          </a:r>
          <a:endParaRPr lang="en-US" altLang="zh-CN" sz="2000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/>
            <a:t>已退出</a:t>
          </a:r>
          <a:r>
            <a:rPr lang="zh-CN" altLang="en-US" sz="2000"/>
            <a:t/>
          </a:r>
          <a:endParaRPr lang="zh-CN" altLang="en-US" sz="2000"/>
        </a:p>
      </dgm:t>
    </dgm:pt>
    <dgm:pt modelId="{8DEF88AA-C20A-4FAA-8317-D72F4C97CE77}" cxnId="{8C0B6B03-9A76-4A3D-95BF-B42AB80EB8E5}" type="parTrans">
      <dgm:prSet/>
      <dgm:spPr/>
    </dgm:pt>
    <dgm:pt modelId="{9D60CB0F-B38C-4E8D-8723-677F7465BF56}" cxnId="{8C0B6B03-9A76-4A3D-95BF-B42AB80EB8E5}" type="sibTrans">
      <dgm:prSet/>
      <dgm:spPr/>
    </dgm:pt>
    <dgm:pt modelId="{613A2A39-A61C-444D-BC66-5099668ED417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000"/>
            <a:t>2020.09-2021.01</a:t>
          </a:r>
          <a:endParaRPr lang="en-US" sz="2000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/>
            <a:t>进行中</a:t>
          </a:r>
          <a:r>
            <a:rPr lang="zh-CN" altLang="en-US" sz="2000"/>
            <a:t/>
          </a:r>
          <a:endParaRPr lang="zh-CN" altLang="en-US" sz="2000"/>
        </a:p>
      </dgm:t>
    </dgm:pt>
    <dgm:pt modelId="{9035E691-DDE0-4B28-81D2-D764114CA0A3}" cxnId="{A310F034-01C6-48AA-BA1C-0FA270AB3A99}" type="parTrans">
      <dgm:prSet/>
      <dgm:spPr/>
    </dgm:pt>
    <dgm:pt modelId="{1DA09A28-F697-48F0-A0DB-01D0E6E597BE}" cxnId="{A310F034-01C6-48AA-BA1C-0FA270AB3A99}" type="sibTrans">
      <dgm:prSet/>
      <dgm:spPr/>
    </dgm:pt>
    <dgm:pt modelId="{72C58515-1987-477B-B65E-A11889877700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dirty="0"/>
            <a:t>会议、培训等</a:t>
          </a:r>
          <a:r>
            <a:rPr lang="zh-CN" altLang="en-US" sz="2000" dirty="0"/>
            <a:t/>
          </a:r>
          <a:endParaRPr lang="zh-CN" altLang="en-US" sz="2000" dirty="0"/>
        </a:p>
      </dgm:t>
    </dgm:pt>
    <dgm:pt modelId="{A4BA1706-7E17-4CDA-ADEC-2D11E82FD8E4}" cxnId="{C990F537-CB5C-440D-BFB6-4F47064E5BE4}" type="parTrans">
      <dgm:prSet/>
      <dgm:spPr/>
      <dgm:t>
        <a:bodyPr/>
        <a:lstStyle/>
        <a:p>
          <a:endParaRPr lang="zh-CN" altLang="en-US"/>
        </a:p>
      </dgm:t>
    </dgm:pt>
    <dgm:pt modelId="{C9C2A4DB-4B40-4B71-B723-0D72BB70CA5C}" cxnId="{C990F537-CB5C-440D-BFB6-4F47064E5BE4}" type="sibTrans">
      <dgm:prSet/>
      <dgm:spPr/>
      <dgm:t>
        <a:bodyPr/>
        <a:lstStyle/>
        <a:p>
          <a:endParaRPr lang="zh-CN" altLang="en-US"/>
        </a:p>
      </dgm:t>
    </dgm:pt>
    <dgm:pt modelId="{6A3949C6-107E-4654-9C10-6AC717BA425E}" type="pres">
      <dgm:prSet presAssocID="{9E27FECD-8441-4AFF-96E7-D7E6BEF4929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FAE023E6-D630-4A57-828D-1A63F28DAB4C}" type="pres">
      <dgm:prSet presAssocID="{61A72C47-DE1A-49A5-B027-B196ABF14F94}" presName="parentText" presStyleLbl="node1" presStyleIdx="0" presStyleCnt="4" custLinFactNeighborX="6796" custLinFactNeighborY="-283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976D6E6-738A-43B3-AD2F-576C0203FEE8}" type="pres">
      <dgm:prSet presAssocID="{89DA69D5-38BB-4CD3-9E37-AF056A89EDD9}" presName="spacer" presStyleCnt="0"/>
      <dgm:spPr/>
    </dgm:pt>
    <dgm:pt modelId="{4123520D-4983-43C2-9571-8621E9A77E92}" type="pres">
      <dgm:prSet presAssocID="{A11F4428-3666-4B25-85B5-DB6158A9481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9224060-3E3F-4E76-B660-1B0696C6D1E1}" type="pres">
      <dgm:prSet presAssocID="{9D60CB0F-B38C-4E8D-8723-677F7465BF56}" presName="spacer" presStyleCnt="0"/>
      <dgm:spPr/>
    </dgm:pt>
    <dgm:pt modelId="{FA249400-7404-45DE-99F1-DD02C76A3851}" type="pres">
      <dgm:prSet presAssocID="{613A2A39-A61C-444D-BC66-5099668ED41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30E14F9-F797-4FE2-8999-0D0F64F49D9E}" type="pres">
      <dgm:prSet presAssocID="{1DA09A28-F697-48F0-A0DB-01D0E6E597BE}" presName="spacer" presStyleCnt="0"/>
      <dgm:spPr/>
    </dgm:pt>
    <dgm:pt modelId="{EC188251-3F30-4E7E-BF35-6D4C49668C48}" type="pres">
      <dgm:prSet presAssocID="{72C58515-1987-477B-B65E-A11889877700}" presName="parentText" presStyleLbl="node1" presStyleIdx="3" presStyleCnt="4" custLinFactNeighborY="-6177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5373DEC-37CD-46C3-90C9-430F27AEA7A8}" srcId="{9E27FECD-8441-4AFF-96E7-D7E6BEF4929C}" destId="{61A72C47-DE1A-49A5-B027-B196ABF14F94}" srcOrd="0" destOrd="0" parTransId="{AEC9B4EC-7652-4FB6-A572-8FB2B8BF9641}" sibTransId="{89DA69D5-38BB-4CD3-9E37-AF056A89EDD9}"/>
    <dgm:cxn modelId="{8C0B6B03-9A76-4A3D-95BF-B42AB80EB8E5}" srcId="{9E27FECD-8441-4AFF-96E7-D7E6BEF4929C}" destId="{A11F4428-3666-4B25-85B5-DB6158A94813}" srcOrd="1" destOrd="0" parTransId="{8DEF88AA-C20A-4FAA-8317-D72F4C97CE77}" sibTransId="{9D60CB0F-B38C-4E8D-8723-677F7465BF56}"/>
    <dgm:cxn modelId="{A310F034-01C6-48AA-BA1C-0FA270AB3A99}" srcId="{9E27FECD-8441-4AFF-96E7-D7E6BEF4929C}" destId="{613A2A39-A61C-444D-BC66-5099668ED417}" srcOrd="2" destOrd="0" parTransId="{9035E691-DDE0-4B28-81D2-D764114CA0A3}" sibTransId="{1DA09A28-F697-48F0-A0DB-01D0E6E597BE}"/>
    <dgm:cxn modelId="{C990F537-CB5C-440D-BFB6-4F47064E5BE4}" srcId="{9E27FECD-8441-4AFF-96E7-D7E6BEF4929C}" destId="{72C58515-1987-477B-B65E-A11889877700}" srcOrd="3" destOrd="0" parTransId="{A4BA1706-7E17-4CDA-ADEC-2D11E82FD8E4}" sibTransId="{C9C2A4DB-4B40-4B71-B723-0D72BB70CA5C}"/>
    <dgm:cxn modelId="{EEB43320-90AC-412B-8B1C-E4D822B5F36B}" type="presOf" srcId="{9E27FECD-8441-4AFF-96E7-D7E6BEF4929C}" destId="{6A3949C6-107E-4654-9C10-6AC717BA425E}" srcOrd="0" destOrd="0" presId="urn:microsoft.com/office/officeart/2005/8/layout/vList2"/>
    <dgm:cxn modelId="{F5A40256-26CB-416F-A85B-25F9E4090E2A}" type="presParOf" srcId="{6A3949C6-107E-4654-9C10-6AC717BA425E}" destId="{FAE023E6-D630-4A57-828D-1A63F28DAB4C}" srcOrd="0" destOrd="0" presId="urn:microsoft.com/office/officeart/2005/8/layout/vList2"/>
    <dgm:cxn modelId="{2F999452-FAEF-43F8-BB61-0CCD08CD6AD7}" type="presOf" srcId="{61A72C47-DE1A-49A5-B027-B196ABF14F94}" destId="{FAE023E6-D630-4A57-828D-1A63F28DAB4C}" srcOrd="0" destOrd="0" presId="urn:microsoft.com/office/officeart/2005/8/layout/vList2"/>
    <dgm:cxn modelId="{9E5BC4D6-964E-4A2B-819E-96D726D9D024}" type="presParOf" srcId="{6A3949C6-107E-4654-9C10-6AC717BA425E}" destId="{6976D6E6-738A-43B3-AD2F-576C0203FEE8}" srcOrd="1" destOrd="0" presId="urn:microsoft.com/office/officeart/2005/8/layout/vList2"/>
    <dgm:cxn modelId="{D8E971E2-E3AB-4BBE-A77D-38639844BC1A}" type="presParOf" srcId="{6A3949C6-107E-4654-9C10-6AC717BA425E}" destId="{4123520D-4983-43C2-9571-8621E9A77E92}" srcOrd="2" destOrd="0" presId="urn:microsoft.com/office/officeart/2005/8/layout/vList2"/>
    <dgm:cxn modelId="{DEFAAC41-6033-4A12-8D5B-74457EC0B828}" type="presOf" srcId="{A11F4428-3666-4B25-85B5-DB6158A94813}" destId="{4123520D-4983-43C2-9571-8621E9A77E92}" srcOrd="0" destOrd="0" presId="urn:microsoft.com/office/officeart/2005/8/layout/vList2"/>
    <dgm:cxn modelId="{66364A60-66EE-403F-975D-EE7F5CA923C7}" type="presParOf" srcId="{6A3949C6-107E-4654-9C10-6AC717BA425E}" destId="{09224060-3E3F-4E76-B660-1B0696C6D1E1}" srcOrd="3" destOrd="0" presId="urn:microsoft.com/office/officeart/2005/8/layout/vList2"/>
    <dgm:cxn modelId="{FCF1518B-178A-4C45-A9AF-FA5674B4C5E8}" type="presParOf" srcId="{6A3949C6-107E-4654-9C10-6AC717BA425E}" destId="{FA249400-7404-45DE-99F1-DD02C76A3851}" srcOrd="4" destOrd="0" presId="urn:microsoft.com/office/officeart/2005/8/layout/vList2"/>
    <dgm:cxn modelId="{950FA777-58FF-4725-BA7C-A314F455C2AF}" type="presOf" srcId="{613A2A39-A61C-444D-BC66-5099668ED417}" destId="{FA249400-7404-45DE-99F1-DD02C76A3851}" srcOrd="0" destOrd="0" presId="urn:microsoft.com/office/officeart/2005/8/layout/vList2"/>
    <dgm:cxn modelId="{A3F512A4-3CDF-4AF3-9BB9-98279802118E}" type="presParOf" srcId="{6A3949C6-107E-4654-9C10-6AC717BA425E}" destId="{D30E14F9-F797-4FE2-8999-0D0F64F49D9E}" srcOrd="5" destOrd="0" presId="urn:microsoft.com/office/officeart/2005/8/layout/vList2"/>
    <dgm:cxn modelId="{F0717117-1254-42CA-A9E8-03FDF2825191}" type="presParOf" srcId="{6A3949C6-107E-4654-9C10-6AC717BA425E}" destId="{EC188251-3F30-4E7E-BF35-6D4C49668C48}" srcOrd="6" destOrd="0" presId="urn:microsoft.com/office/officeart/2005/8/layout/vList2"/>
    <dgm:cxn modelId="{73BA9455-43A8-4828-A6D8-2719364BE056}" type="presOf" srcId="{72C58515-1987-477B-B65E-A11889877700}" destId="{EC188251-3F30-4E7E-BF35-6D4C49668C48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0BF01B5-8B74-4B73-A967-53D84445AD02}" type="doc">
      <dgm:prSet loTypeId="urn:microsoft.com/office/officeart/2005/8/layout/chart3" loCatId="relationship" qsTypeId="urn:microsoft.com/office/officeart/2005/8/quickstyle/simple1" qsCatId="simple" csTypeId="urn:microsoft.com/office/officeart/2005/8/colors/colorful5" csCatId="colorful" phldr="1"/>
      <dgm:spPr/>
    </dgm:pt>
    <dgm:pt modelId="{005E9DDA-4E89-4397-8CCB-47DE3F262737}" type="pres">
      <dgm:prSet presAssocID="{70BF01B5-8B74-4B73-A967-53D84445AD02}" presName="compositeShape" presStyleCnt="0">
        <dgm:presLayoutVars>
          <dgm:chMax val="7"/>
          <dgm:dir/>
          <dgm:resizeHandles val="exact"/>
        </dgm:presLayoutVars>
      </dgm:prSet>
      <dgm:spPr/>
    </dgm:pt>
  </dgm:ptLst>
  <dgm:cxnLst>
    <dgm:cxn modelId="{E2629DF0-0216-46ED-BD8C-6EAD3A3FC5E5}" type="presOf" srcId="{70BF01B5-8B74-4B73-A967-53D84445AD02}" destId="{005E9DDA-4E89-4397-8CCB-47DE3F262737}" srcOrd="0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9AEAC66-3353-41A5-8146-861622431D89}" type="doc">
      <dgm:prSet loTypeId="urn:microsoft.com/office/officeart/2005/8/layout/hierarchy3" loCatId="hierarchy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0105F4DC-1DEF-4781-95A3-E5F2D9A095F8}">
      <dgm:prSet phldrT="[文本]" custT="1"/>
      <dgm:spPr/>
      <dgm:t>
        <a:bodyPr/>
        <a:lstStyle/>
        <a:p>
          <a:r>
            <a:rPr lang="zh-CN" altLang="en-US" sz="3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服务端</a:t>
          </a:r>
          <a:endParaRPr lang="zh-CN" altLang="en-US" sz="3200" dirty="0">
            <a:latin typeface="方正粗黑宋简体" panose="02000000000000000000" pitchFamily="2" charset="-122"/>
            <a:ea typeface="方正粗黑宋简体" panose="02000000000000000000" pitchFamily="2" charset="-122"/>
          </a:endParaRPr>
        </a:p>
      </dgm:t>
    </dgm:pt>
    <dgm:pt modelId="{90299D40-A091-4083-AF64-CFB7175DE1F0}" cxnId="{AB38F063-437A-4B50-81F2-83DD6825764B}" type="parTrans">
      <dgm:prSet/>
      <dgm:spPr/>
      <dgm:t>
        <a:bodyPr/>
        <a:lstStyle/>
        <a:p>
          <a:endParaRPr lang="zh-CN" altLang="en-US"/>
        </a:p>
      </dgm:t>
    </dgm:pt>
    <dgm:pt modelId="{626FEC60-6440-4D9F-8324-F17C654DC7A4}" cxnId="{AB38F063-437A-4B50-81F2-83DD6825764B}" type="sibTrans">
      <dgm:prSet/>
      <dgm:spPr/>
      <dgm:t>
        <a:bodyPr/>
        <a:lstStyle/>
        <a:p>
          <a:endParaRPr lang="zh-CN" altLang="en-US"/>
        </a:p>
      </dgm:t>
    </dgm:pt>
    <dgm:pt modelId="{73594A05-9571-43AD-9468-D76FB4728C59}">
      <dgm:prSet phldrT="[文本]" custT="1"/>
      <dgm:spPr/>
      <dgm:t>
        <a:bodyPr/>
        <a:lstStyle/>
        <a:p>
          <a:r>
            <a:rPr lang="zh-CN" altLang="en-US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数据库设计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30AE70B0-00D1-437F-8A01-A709F543C906}" cxnId="{8D69CD69-132D-442D-9A58-5D91A18C655F}" type="parTrans">
      <dgm:prSet/>
      <dgm:spPr/>
      <dgm:t>
        <a:bodyPr/>
        <a:lstStyle/>
        <a:p>
          <a:endParaRPr lang="zh-CN" altLang="en-US"/>
        </a:p>
      </dgm:t>
    </dgm:pt>
    <dgm:pt modelId="{50787042-F00E-4162-9BAF-B5C1D7B7BF20}" cxnId="{8D69CD69-132D-442D-9A58-5D91A18C655F}" type="sibTrans">
      <dgm:prSet/>
      <dgm:spPr/>
      <dgm:t>
        <a:bodyPr/>
        <a:lstStyle/>
        <a:p>
          <a:endParaRPr lang="zh-CN" altLang="en-US"/>
        </a:p>
      </dgm:t>
    </dgm:pt>
    <dgm:pt modelId="{14EA41C8-C837-456D-A911-8018C87ACE28}">
      <dgm:prSet phldrT="[文本]" custT="1"/>
      <dgm:spPr/>
      <dgm:t>
        <a:bodyPr/>
        <a:lstStyle/>
        <a:p>
          <a:r>
            <a:rPr lang="zh-CN" altLang="en-US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整体框架实现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8D3367C3-CB79-4AAA-9A66-F2062C81CA33}" cxnId="{6ED9A517-DD18-4E16-9AE8-6A2CD34425F7}" type="parTrans">
      <dgm:prSet/>
      <dgm:spPr/>
      <dgm:t>
        <a:bodyPr/>
        <a:lstStyle/>
        <a:p>
          <a:endParaRPr lang="zh-CN" altLang="en-US"/>
        </a:p>
      </dgm:t>
    </dgm:pt>
    <dgm:pt modelId="{39CF0A02-0CAC-4281-95FB-BFBE211555EC}" cxnId="{6ED9A517-DD18-4E16-9AE8-6A2CD34425F7}" type="sibTrans">
      <dgm:prSet/>
      <dgm:spPr/>
      <dgm:t>
        <a:bodyPr/>
        <a:lstStyle/>
        <a:p>
          <a:endParaRPr lang="zh-CN" altLang="en-US"/>
        </a:p>
      </dgm:t>
    </dgm:pt>
    <dgm:pt modelId="{705CC032-0077-4898-8F9B-1D4F356C8A12}">
      <dgm:prSet phldrT="[文本]" custT="1"/>
      <dgm:spPr/>
      <dgm:t>
        <a:bodyPr/>
        <a:lstStyle/>
        <a:p>
          <a:r>
            <a:rPr lang="zh-CN" altLang="en-US" sz="3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客户端（</a:t>
          </a:r>
          <a:r>
            <a:rPr lang="en-US" altLang="zh-CN" sz="3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Windows</a:t>
          </a:r>
          <a:r>
            <a:rPr lang="zh-CN" altLang="en-US" sz="3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）</a:t>
          </a:r>
          <a:endParaRPr lang="zh-CN" altLang="en-US" sz="3200" dirty="0">
            <a:latin typeface="方正粗黑宋简体" panose="02000000000000000000" pitchFamily="2" charset="-122"/>
            <a:ea typeface="方正粗黑宋简体" panose="02000000000000000000" pitchFamily="2" charset="-122"/>
          </a:endParaRPr>
        </a:p>
      </dgm:t>
    </dgm:pt>
    <dgm:pt modelId="{53AC1DFF-8196-40F2-AE19-FE940CA85B35}" cxnId="{65657D89-BA65-4457-B00B-4F4241B5680F}" type="parTrans">
      <dgm:prSet/>
      <dgm:spPr/>
      <dgm:t>
        <a:bodyPr/>
        <a:lstStyle/>
        <a:p>
          <a:endParaRPr lang="zh-CN" altLang="en-US"/>
        </a:p>
      </dgm:t>
    </dgm:pt>
    <dgm:pt modelId="{2D00C737-8786-47ED-9DF0-DE213DE74E1A}" cxnId="{65657D89-BA65-4457-B00B-4F4241B5680F}" type="sibTrans">
      <dgm:prSet/>
      <dgm:spPr/>
      <dgm:t>
        <a:bodyPr/>
        <a:lstStyle/>
        <a:p>
          <a:endParaRPr lang="zh-CN" altLang="en-US"/>
        </a:p>
      </dgm:t>
    </dgm:pt>
    <dgm:pt modelId="{6D6EAB6F-156D-4AA0-A112-4859ABAF083D}">
      <dgm:prSet phldrT="[文本]" custT="1"/>
      <dgm:spPr/>
      <dgm:t>
        <a:bodyPr/>
        <a:lstStyle/>
        <a:p>
          <a:r>
            <a:rPr lang="zh-CN" altLang="en-US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客户端架构搭建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BC057123-F07A-49E8-A7A1-9840A3D85E6C}" cxnId="{0A917FCC-7A9A-4CC2-9A78-4EE94F84D7C2}" type="parTrans">
      <dgm:prSet/>
      <dgm:spPr/>
      <dgm:t>
        <a:bodyPr/>
        <a:lstStyle/>
        <a:p>
          <a:endParaRPr lang="zh-CN" altLang="en-US"/>
        </a:p>
      </dgm:t>
    </dgm:pt>
    <dgm:pt modelId="{163D39EB-E729-48B7-B291-6F3D39EDF4BC}" cxnId="{0A917FCC-7A9A-4CC2-9A78-4EE94F84D7C2}" type="sibTrans">
      <dgm:prSet/>
      <dgm:spPr/>
      <dgm:t>
        <a:bodyPr/>
        <a:lstStyle/>
        <a:p>
          <a:endParaRPr lang="zh-CN" altLang="en-US"/>
        </a:p>
      </dgm:t>
    </dgm:pt>
    <dgm:pt modelId="{D158EF13-CC02-4934-9D69-A01CD75883D2}">
      <dgm:prSet phldrT="[文本]" custT="1"/>
      <dgm:spPr/>
      <dgm:t>
        <a:bodyPr/>
        <a:lstStyle/>
        <a:p>
          <a:r>
            <a:rPr lang="zh-CN" altLang="en-US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整体交互逻辑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60A07EA6-E94F-4ABD-A605-F05B9AFF5AE9}" cxnId="{26B00A56-843E-407D-8ED1-147FB7889465}" type="parTrans">
      <dgm:prSet/>
      <dgm:spPr/>
      <dgm:t>
        <a:bodyPr/>
        <a:lstStyle/>
        <a:p>
          <a:endParaRPr lang="zh-CN" altLang="en-US"/>
        </a:p>
      </dgm:t>
    </dgm:pt>
    <dgm:pt modelId="{D5233E10-B369-47F7-8622-20747B5678E1}" cxnId="{26B00A56-843E-407D-8ED1-147FB7889465}" type="sibTrans">
      <dgm:prSet/>
      <dgm:spPr/>
      <dgm:t>
        <a:bodyPr/>
        <a:lstStyle/>
        <a:p>
          <a:endParaRPr lang="zh-CN" altLang="en-US"/>
        </a:p>
      </dgm:t>
    </dgm:pt>
    <dgm:pt modelId="{D5CD7305-1E31-4EC7-B094-A585A9F4453A}">
      <dgm:prSet custT="1"/>
      <dgm:spPr/>
      <dgm:t>
        <a:bodyPr/>
        <a:lstStyle/>
        <a:p>
          <a:r>
            <a:rPr lang="zh-CN" altLang="en-US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硬件设备调试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6E647482-C723-49CE-A8C6-B37636AC4EAB}" cxnId="{02B101E8-793D-47AD-8100-B4F46C09E40B}" type="parTrans">
      <dgm:prSet/>
      <dgm:spPr/>
      <dgm:t>
        <a:bodyPr/>
        <a:lstStyle/>
        <a:p>
          <a:endParaRPr lang="zh-CN" altLang="en-US"/>
        </a:p>
      </dgm:t>
    </dgm:pt>
    <dgm:pt modelId="{67C981BD-5307-4994-9F6B-20D359E6809B}" cxnId="{02B101E8-793D-47AD-8100-B4F46C09E40B}" type="sibTrans">
      <dgm:prSet/>
      <dgm:spPr/>
      <dgm:t>
        <a:bodyPr/>
        <a:lstStyle/>
        <a:p>
          <a:endParaRPr lang="zh-CN" altLang="en-US"/>
        </a:p>
      </dgm:t>
    </dgm:pt>
    <dgm:pt modelId="{86DFC904-9F58-40C0-98ED-E45F4D0F211D}">
      <dgm:prSet custT="1"/>
      <dgm:spPr/>
      <dgm:t>
        <a:bodyPr/>
        <a:lstStyle/>
        <a:p>
          <a:r>
            <a:rPr lang="en-US" altLang="zh-CN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RPC</a:t>
          </a:r>
          <a:r>
            <a:rPr lang="zh-CN" altLang="en-US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消息与服务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6E09DDC2-4E09-4A7C-AE24-360BC115D59C}" cxnId="{C65F3BED-90D7-41F5-8625-CDD44A3BA8C0}" type="parTrans">
      <dgm:prSet/>
      <dgm:spPr/>
      <dgm:t>
        <a:bodyPr/>
        <a:lstStyle/>
        <a:p>
          <a:endParaRPr lang="zh-CN" altLang="en-US"/>
        </a:p>
      </dgm:t>
    </dgm:pt>
    <dgm:pt modelId="{35CB0065-1D5C-4F29-A4C7-062B4997BB9A}" cxnId="{C65F3BED-90D7-41F5-8625-CDD44A3BA8C0}" type="sibTrans">
      <dgm:prSet/>
      <dgm:spPr/>
      <dgm:t>
        <a:bodyPr/>
        <a:lstStyle/>
        <a:p>
          <a:endParaRPr lang="zh-CN" altLang="en-US"/>
        </a:p>
      </dgm:t>
    </dgm:pt>
    <dgm:pt modelId="{4BE8B627-0BFE-4A8B-B523-6E3C20A1180A}">
      <dgm:prSet custT="1"/>
      <dgm:spPr/>
      <dgm:t>
        <a:bodyPr/>
        <a:lstStyle/>
        <a:p>
          <a:r>
            <a:rPr lang="zh-CN" altLang="en-US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历史数据读写模型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1116299C-8E31-4EC2-A237-4EF1D0057923}" cxnId="{18950FEC-17F4-4DD2-A254-56321B180621}" type="parTrans">
      <dgm:prSet/>
      <dgm:spPr/>
      <dgm:t>
        <a:bodyPr/>
        <a:lstStyle/>
        <a:p>
          <a:endParaRPr lang="zh-CN" altLang="en-US"/>
        </a:p>
      </dgm:t>
    </dgm:pt>
    <dgm:pt modelId="{9C265400-81A6-4697-AD75-A36C6D048973}" cxnId="{18950FEC-17F4-4DD2-A254-56321B180621}" type="sibTrans">
      <dgm:prSet/>
      <dgm:spPr/>
      <dgm:t>
        <a:bodyPr/>
        <a:lstStyle/>
        <a:p>
          <a:endParaRPr lang="zh-CN" altLang="en-US"/>
        </a:p>
      </dgm:t>
    </dgm:pt>
    <dgm:pt modelId="{119B0132-34A3-4ADA-8251-0DE600622094}">
      <dgm:prSet custT="1"/>
      <dgm:spPr/>
      <dgm:t>
        <a:bodyPr/>
        <a:lstStyle/>
        <a:p>
          <a:r>
            <a:rPr lang="en-US" altLang="zh-CN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5G</a:t>
          </a:r>
          <a:r>
            <a:rPr lang="zh-CN" altLang="en-US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路测测试模块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BEF6DE22-92D3-4BFD-B652-675ED3D07EEB}" cxnId="{DEC89004-8E4C-4286-A6E7-3EE8B7E7875E}" type="parTrans">
      <dgm:prSet/>
      <dgm:spPr/>
      <dgm:t>
        <a:bodyPr/>
        <a:lstStyle/>
        <a:p>
          <a:endParaRPr lang="zh-CN" altLang="en-US"/>
        </a:p>
      </dgm:t>
    </dgm:pt>
    <dgm:pt modelId="{4D5216F2-589B-45B4-9419-F2551742005D}" cxnId="{DEC89004-8E4C-4286-A6E7-3EE8B7E7875E}" type="sibTrans">
      <dgm:prSet/>
      <dgm:spPr/>
      <dgm:t>
        <a:bodyPr/>
        <a:lstStyle/>
        <a:p>
          <a:endParaRPr lang="zh-CN" altLang="en-US"/>
        </a:p>
      </dgm:t>
    </dgm:pt>
    <dgm:pt modelId="{DF365D0C-3974-4AC5-81FA-FB0A3CCB7D7F}">
      <dgm:prSet custT="1"/>
      <dgm:spPr/>
      <dgm:t>
        <a:bodyPr/>
        <a:lstStyle/>
        <a:p>
          <a:r>
            <a:rPr lang="en-US" altLang="zh-CN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GPS</a:t>
          </a:r>
          <a:r>
            <a:rPr lang="zh-CN" altLang="en-US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、罗盘控件设计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02161CAC-3DD7-4A8E-B2A4-DD2659BD819A}" cxnId="{D1EF2F9A-C2E6-43B8-B8BF-813EDEB0B04F}" type="parTrans">
      <dgm:prSet/>
      <dgm:spPr/>
      <dgm:t>
        <a:bodyPr/>
        <a:lstStyle/>
        <a:p>
          <a:endParaRPr lang="zh-CN" altLang="en-US"/>
        </a:p>
      </dgm:t>
    </dgm:pt>
    <dgm:pt modelId="{D880A468-E531-4A4E-B59D-19735479F535}" cxnId="{D1EF2F9A-C2E6-43B8-B8BF-813EDEB0B04F}" type="sibTrans">
      <dgm:prSet/>
      <dgm:spPr/>
      <dgm:t>
        <a:bodyPr/>
        <a:lstStyle/>
        <a:p>
          <a:endParaRPr lang="zh-CN" altLang="en-US"/>
        </a:p>
      </dgm:t>
    </dgm:pt>
    <dgm:pt modelId="{EA1C727B-0701-4CBA-818F-65778C4B230F}">
      <dgm:prSet custT="1"/>
      <dgm:spPr/>
      <dgm:t>
        <a:bodyPr/>
        <a:lstStyle/>
        <a:p>
          <a:r>
            <a:rPr lang="zh-CN" altLang="en-US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地图定位、轨迹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C42F7C53-04B9-4E24-9FC6-FFC17B261DF2}" cxnId="{F36E1090-7CE9-491D-B5ED-4B0E8AC46A04}" type="parTrans">
      <dgm:prSet/>
      <dgm:spPr/>
      <dgm:t>
        <a:bodyPr/>
        <a:lstStyle/>
        <a:p>
          <a:endParaRPr lang="zh-CN" altLang="en-US"/>
        </a:p>
      </dgm:t>
    </dgm:pt>
    <dgm:pt modelId="{C8B10E74-1442-4D55-9DDA-F68CDDEE2189}" cxnId="{F36E1090-7CE9-491D-B5ED-4B0E8AC46A04}" type="sibTrans">
      <dgm:prSet/>
      <dgm:spPr/>
      <dgm:t>
        <a:bodyPr/>
        <a:lstStyle/>
        <a:p>
          <a:endParaRPr lang="zh-CN" altLang="en-US"/>
        </a:p>
      </dgm:t>
    </dgm:pt>
    <dgm:pt modelId="{A02FEB0D-631E-494E-AB04-9DB354E2100E}">
      <dgm:prSet custT="1"/>
      <dgm:spPr/>
      <dgm:t>
        <a:bodyPr/>
        <a:lstStyle/>
        <a:p>
          <a:r>
            <a:rPr lang="zh-CN" altLang="en-US" sz="2000" dirty="0" smtClean="0">
              <a:latin typeface="仿宋" panose="02010609060101010101" pitchFamily="49" charset="-122"/>
              <a:ea typeface="仿宋" panose="02010609060101010101" pitchFamily="49" charset="-122"/>
            </a:rPr>
            <a:t>历史数据解析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3738AE3C-533F-4FF4-B1FB-0977C5A47C17}" cxnId="{7F5D3646-C086-41DB-B37C-3B48394B49E3}" type="parTrans">
      <dgm:prSet/>
      <dgm:spPr/>
      <dgm:t>
        <a:bodyPr/>
        <a:lstStyle/>
        <a:p>
          <a:endParaRPr lang="zh-CN" altLang="en-US"/>
        </a:p>
      </dgm:t>
    </dgm:pt>
    <dgm:pt modelId="{02CEBD2F-7C3B-40D5-B223-9A31E7C02488}" cxnId="{7F5D3646-C086-41DB-B37C-3B48394B49E3}" type="sibTrans">
      <dgm:prSet/>
      <dgm:spPr/>
      <dgm:t>
        <a:bodyPr/>
        <a:lstStyle/>
        <a:p>
          <a:endParaRPr lang="zh-CN" altLang="en-US"/>
        </a:p>
      </dgm:t>
    </dgm:pt>
    <dgm:pt modelId="{1B819925-61EC-4349-95AF-96571D1FED1C}" type="pres">
      <dgm:prSet presAssocID="{99AEAC66-3353-41A5-8146-861622431D8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E3ACD612-7015-49B3-822F-824D2749BF92}" type="pres">
      <dgm:prSet presAssocID="{0105F4DC-1DEF-4781-95A3-E5F2D9A095F8}" presName="root" presStyleCnt="0"/>
      <dgm:spPr/>
    </dgm:pt>
    <dgm:pt modelId="{0D3498D8-1D9A-40BD-AEEC-AF54A4F98FFE}" type="pres">
      <dgm:prSet presAssocID="{0105F4DC-1DEF-4781-95A3-E5F2D9A095F8}" presName="rootComposite" presStyleCnt="0"/>
      <dgm:spPr/>
    </dgm:pt>
    <dgm:pt modelId="{44890D28-5DE0-4256-BE90-5FFF585D8F2B}" type="pres">
      <dgm:prSet presAssocID="{0105F4DC-1DEF-4781-95A3-E5F2D9A095F8}" presName="rootText" presStyleLbl="node1" presStyleIdx="0" presStyleCnt="2"/>
      <dgm:spPr/>
      <dgm:t>
        <a:bodyPr/>
        <a:lstStyle/>
        <a:p>
          <a:endParaRPr lang="zh-CN" altLang="en-US"/>
        </a:p>
      </dgm:t>
    </dgm:pt>
    <dgm:pt modelId="{64F2936E-2B55-42EA-A9CD-2CB308219E6B}" type="pres">
      <dgm:prSet presAssocID="{0105F4DC-1DEF-4781-95A3-E5F2D9A095F8}" presName="rootConnector" presStyleLbl="node1" presStyleIdx="0" presStyleCnt="2"/>
      <dgm:spPr/>
      <dgm:t>
        <a:bodyPr/>
        <a:lstStyle/>
        <a:p>
          <a:endParaRPr lang="zh-CN" altLang="en-US"/>
        </a:p>
      </dgm:t>
    </dgm:pt>
    <dgm:pt modelId="{FED48E92-52DC-47BB-B9C1-B1FE9FB6EBE3}" type="pres">
      <dgm:prSet presAssocID="{0105F4DC-1DEF-4781-95A3-E5F2D9A095F8}" presName="childShape" presStyleCnt="0"/>
      <dgm:spPr/>
    </dgm:pt>
    <dgm:pt modelId="{734191F9-6483-4EC2-87F9-470E365065AB}" type="pres">
      <dgm:prSet presAssocID="{30AE70B0-00D1-437F-8A01-A709F543C906}" presName="Name13" presStyleLbl="parChTrans1D2" presStyleIdx="0" presStyleCnt="11"/>
      <dgm:spPr/>
      <dgm:t>
        <a:bodyPr/>
        <a:lstStyle/>
        <a:p>
          <a:endParaRPr lang="zh-CN" altLang="en-US"/>
        </a:p>
      </dgm:t>
    </dgm:pt>
    <dgm:pt modelId="{FFD72E9A-2839-4A07-B59E-FDF4CD902453}" type="pres">
      <dgm:prSet presAssocID="{73594A05-9571-43AD-9468-D76FB4728C59}" presName="childText" presStyleLbl="bgAcc1" presStyleIdx="0" presStyleCnt="11" custScaleY="3596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FFB913E-0CC6-4E49-A586-DE6FF15C3A91}" type="pres">
      <dgm:prSet presAssocID="{8D3367C3-CB79-4AAA-9A66-F2062C81CA33}" presName="Name13" presStyleLbl="parChTrans1D2" presStyleIdx="1" presStyleCnt="11"/>
      <dgm:spPr/>
      <dgm:t>
        <a:bodyPr/>
        <a:lstStyle/>
        <a:p>
          <a:endParaRPr lang="zh-CN" altLang="en-US"/>
        </a:p>
      </dgm:t>
    </dgm:pt>
    <dgm:pt modelId="{C4BE87BC-DFA3-4F4F-9A8D-9BE63E71222B}" type="pres">
      <dgm:prSet presAssocID="{14EA41C8-C837-456D-A911-8018C87ACE28}" presName="childText" presStyleLbl="bgAcc1" presStyleIdx="1" presStyleCnt="11" custScaleY="3594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649E605-AD94-4818-A9A6-D7ECBC1A4712}" type="pres">
      <dgm:prSet presAssocID="{6E647482-C723-49CE-A8C6-B37636AC4EAB}" presName="Name13" presStyleLbl="parChTrans1D2" presStyleIdx="2" presStyleCnt="11"/>
      <dgm:spPr/>
      <dgm:t>
        <a:bodyPr/>
        <a:lstStyle/>
        <a:p>
          <a:endParaRPr lang="zh-CN" altLang="en-US"/>
        </a:p>
      </dgm:t>
    </dgm:pt>
    <dgm:pt modelId="{9E5EE2F4-9947-4347-92D2-7C2C06FAF24E}" type="pres">
      <dgm:prSet presAssocID="{D5CD7305-1E31-4EC7-B094-A585A9F4453A}" presName="childText" presStyleLbl="bgAcc1" presStyleIdx="2" presStyleCnt="11" custScaleY="341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099356B-0D05-4572-95E5-86B8EAD7C94B}" type="pres">
      <dgm:prSet presAssocID="{6E09DDC2-4E09-4A7C-AE24-360BC115D59C}" presName="Name13" presStyleLbl="parChTrans1D2" presStyleIdx="3" presStyleCnt="11"/>
      <dgm:spPr/>
      <dgm:t>
        <a:bodyPr/>
        <a:lstStyle/>
        <a:p>
          <a:endParaRPr lang="zh-CN" altLang="en-US"/>
        </a:p>
      </dgm:t>
    </dgm:pt>
    <dgm:pt modelId="{34477516-49C0-49F1-BB64-93C44D2F6D98}" type="pres">
      <dgm:prSet presAssocID="{86DFC904-9F58-40C0-98ED-E45F4D0F211D}" presName="childText" presStyleLbl="bgAcc1" presStyleIdx="3" presStyleCnt="11" custScaleY="3743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D069AA3-B1FB-4B5E-9B62-318C180E4F66}" type="pres">
      <dgm:prSet presAssocID="{1116299C-8E31-4EC2-A237-4EF1D0057923}" presName="Name13" presStyleLbl="parChTrans1D2" presStyleIdx="4" presStyleCnt="11"/>
      <dgm:spPr/>
      <dgm:t>
        <a:bodyPr/>
        <a:lstStyle/>
        <a:p>
          <a:endParaRPr lang="zh-CN" altLang="en-US"/>
        </a:p>
      </dgm:t>
    </dgm:pt>
    <dgm:pt modelId="{59C6F96C-E913-40C8-95E0-3932F6D9E3B4}" type="pres">
      <dgm:prSet presAssocID="{4BE8B627-0BFE-4A8B-B523-6E3C20A1180A}" presName="childText" presStyleLbl="bgAcc1" presStyleIdx="4" presStyleCnt="11" custScaleX="117629" custScaleY="3205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C7634ED-3706-4946-9AD1-B155D04D2F20}" type="pres">
      <dgm:prSet presAssocID="{BEF6DE22-92D3-4BFD-B652-675ED3D07EEB}" presName="Name13" presStyleLbl="parChTrans1D2" presStyleIdx="5" presStyleCnt="11"/>
      <dgm:spPr/>
      <dgm:t>
        <a:bodyPr/>
        <a:lstStyle/>
        <a:p>
          <a:endParaRPr lang="zh-CN" altLang="en-US"/>
        </a:p>
      </dgm:t>
    </dgm:pt>
    <dgm:pt modelId="{AA9C930E-361D-452A-B3A5-37769B671B74}" type="pres">
      <dgm:prSet presAssocID="{119B0132-34A3-4ADA-8251-0DE600622094}" presName="childText" presStyleLbl="bgAcc1" presStyleIdx="5" presStyleCnt="11" custScaleX="119201" custScaleY="3413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4DB20E6-DED6-4913-81C3-7EF804A1DB58}" type="pres">
      <dgm:prSet presAssocID="{705CC032-0077-4898-8F9B-1D4F356C8A12}" presName="root" presStyleCnt="0"/>
      <dgm:spPr/>
    </dgm:pt>
    <dgm:pt modelId="{0D5286FC-6B43-40FC-A3DE-2D5EE8250A75}" type="pres">
      <dgm:prSet presAssocID="{705CC032-0077-4898-8F9B-1D4F356C8A12}" presName="rootComposite" presStyleCnt="0"/>
      <dgm:spPr/>
    </dgm:pt>
    <dgm:pt modelId="{FAB8D63D-3936-4241-A1CB-1DEA0188A316}" type="pres">
      <dgm:prSet presAssocID="{705CC032-0077-4898-8F9B-1D4F356C8A12}" presName="rootText" presStyleLbl="node1" presStyleIdx="1" presStyleCnt="2"/>
      <dgm:spPr/>
      <dgm:t>
        <a:bodyPr/>
        <a:lstStyle/>
        <a:p>
          <a:endParaRPr lang="zh-CN" altLang="en-US"/>
        </a:p>
      </dgm:t>
    </dgm:pt>
    <dgm:pt modelId="{824AE650-12E9-4D26-A0EC-5C8D05BE5E29}" type="pres">
      <dgm:prSet presAssocID="{705CC032-0077-4898-8F9B-1D4F356C8A12}" presName="rootConnector" presStyleLbl="node1" presStyleIdx="1" presStyleCnt="2"/>
      <dgm:spPr/>
      <dgm:t>
        <a:bodyPr/>
        <a:lstStyle/>
        <a:p>
          <a:endParaRPr lang="zh-CN" altLang="en-US"/>
        </a:p>
      </dgm:t>
    </dgm:pt>
    <dgm:pt modelId="{7DCC47BD-78F3-4F6D-9981-153FBE1B5E39}" type="pres">
      <dgm:prSet presAssocID="{705CC032-0077-4898-8F9B-1D4F356C8A12}" presName="childShape" presStyleCnt="0"/>
      <dgm:spPr/>
    </dgm:pt>
    <dgm:pt modelId="{6FC2EB35-CC83-47DE-8CF5-D62C70FC6B6B}" type="pres">
      <dgm:prSet presAssocID="{BC057123-F07A-49E8-A7A1-9840A3D85E6C}" presName="Name13" presStyleLbl="parChTrans1D2" presStyleIdx="6" presStyleCnt="11"/>
      <dgm:spPr/>
      <dgm:t>
        <a:bodyPr/>
        <a:lstStyle/>
        <a:p>
          <a:endParaRPr lang="zh-CN" altLang="en-US"/>
        </a:p>
      </dgm:t>
    </dgm:pt>
    <dgm:pt modelId="{5F43426A-6737-4BCB-A441-D840BE7F8186}" type="pres">
      <dgm:prSet presAssocID="{6D6EAB6F-156D-4AA0-A112-4859ABAF083D}" presName="childText" presStyleLbl="bgAcc1" presStyleIdx="6" presStyleCnt="11" custScaleY="3596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CC63EB2-40DB-455D-8980-EDEC7CDE7F66}" type="pres">
      <dgm:prSet presAssocID="{60A07EA6-E94F-4ABD-A605-F05B9AFF5AE9}" presName="Name13" presStyleLbl="parChTrans1D2" presStyleIdx="7" presStyleCnt="11"/>
      <dgm:spPr/>
      <dgm:t>
        <a:bodyPr/>
        <a:lstStyle/>
        <a:p>
          <a:endParaRPr lang="zh-CN" altLang="en-US"/>
        </a:p>
      </dgm:t>
    </dgm:pt>
    <dgm:pt modelId="{C512CD85-56AB-4262-BC4C-2EEB817CE06C}" type="pres">
      <dgm:prSet presAssocID="{D158EF13-CC02-4934-9D69-A01CD75883D2}" presName="childText" presStyleLbl="bgAcc1" presStyleIdx="7" presStyleCnt="11" custScaleY="4015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D48D9E9-4BD8-4F03-8492-6ABC1A202A9F}" type="pres">
      <dgm:prSet presAssocID="{02161CAC-3DD7-4A8E-B2A4-DD2659BD819A}" presName="Name13" presStyleLbl="parChTrans1D2" presStyleIdx="8" presStyleCnt="11"/>
      <dgm:spPr/>
      <dgm:t>
        <a:bodyPr/>
        <a:lstStyle/>
        <a:p>
          <a:endParaRPr lang="zh-CN" altLang="en-US"/>
        </a:p>
      </dgm:t>
    </dgm:pt>
    <dgm:pt modelId="{9F314EA9-1079-4927-AA12-5440DEF45902}" type="pres">
      <dgm:prSet presAssocID="{DF365D0C-3974-4AC5-81FA-FB0A3CCB7D7F}" presName="childText" presStyleLbl="bgAcc1" presStyleIdx="8" presStyleCnt="11" custScaleX="136975" custScaleY="3047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DD11E81-CE97-4988-91EC-5DE0C75342D5}" type="pres">
      <dgm:prSet presAssocID="{C42F7C53-04B9-4E24-9FC6-FFC17B261DF2}" presName="Name13" presStyleLbl="parChTrans1D2" presStyleIdx="9" presStyleCnt="11"/>
      <dgm:spPr/>
      <dgm:t>
        <a:bodyPr/>
        <a:lstStyle/>
        <a:p>
          <a:endParaRPr lang="zh-CN" altLang="en-US"/>
        </a:p>
      </dgm:t>
    </dgm:pt>
    <dgm:pt modelId="{1B060045-7CCF-4FC8-A7DE-37258E6ED9DE}" type="pres">
      <dgm:prSet presAssocID="{EA1C727B-0701-4CBA-818F-65778C4B230F}" presName="childText" presStyleLbl="bgAcc1" presStyleIdx="9" presStyleCnt="11" custScaleY="3793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6CAA6E8-0C4F-443F-85B8-3EDCB727AB22}" type="pres">
      <dgm:prSet presAssocID="{3738AE3C-533F-4FF4-B1FB-0977C5A47C17}" presName="Name13" presStyleLbl="parChTrans1D2" presStyleIdx="10" presStyleCnt="11"/>
      <dgm:spPr/>
      <dgm:t>
        <a:bodyPr/>
        <a:lstStyle/>
        <a:p>
          <a:endParaRPr lang="zh-CN" altLang="en-US"/>
        </a:p>
      </dgm:t>
    </dgm:pt>
    <dgm:pt modelId="{C4F7EA1C-E935-44BA-9AE9-A96A0466E4DE}" type="pres">
      <dgm:prSet presAssocID="{A02FEB0D-631E-494E-AB04-9DB354E2100E}" presName="childText" presStyleLbl="bgAcc1" presStyleIdx="10" presStyleCnt="11" custScaleY="4354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36E1090-7CE9-491D-B5ED-4B0E8AC46A04}" srcId="{705CC032-0077-4898-8F9B-1D4F356C8A12}" destId="{EA1C727B-0701-4CBA-818F-65778C4B230F}" srcOrd="3" destOrd="0" parTransId="{C42F7C53-04B9-4E24-9FC6-FFC17B261DF2}" sibTransId="{C8B10E74-1442-4D55-9DDA-F68CDDEE2189}"/>
    <dgm:cxn modelId="{78DD6404-451E-4ED7-A049-4EF20E63736F}" type="presOf" srcId="{60A07EA6-E94F-4ABD-A605-F05B9AFF5AE9}" destId="{ACC63EB2-40DB-455D-8980-EDEC7CDE7F66}" srcOrd="0" destOrd="0" presId="urn:microsoft.com/office/officeart/2005/8/layout/hierarchy3"/>
    <dgm:cxn modelId="{DEC89004-8E4C-4286-A6E7-3EE8B7E7875E}" srcId="{0105F4DC-1DEF-4781-95A3-E5F2D9A095F8}" destId="{119B0132-34A3-4ADA-8251-0DE600622094}" srcOrd="5" destOrd="0" parTransId="{BEF6DE22-92D3-4BFD-B652-675ED3D07EEB}" sibTransId="{4D5216F2-589B-45B4-9419-F2551742005D}"/>
    <dgm:cxn modelId="{1C07DAAF-C22E-45F5-A503-3BB3A5B597C7}" type="presOf" srcId="{30AE70B0-00D1-437F-8A01-A709F543C906}" destId="{734191F9-6483-4EC2-87F9-470E365065AB}" srcOrd="0" destOrd="0" presId="urn:microsoft.com/office/officeart/2005/8/layout/hierarchy3"/>
    <dgm:cxn modelId="{0E1D79C2-BAE0-4043-BECF-072CE6C92EAC}" type="presOf" srcId="{DF365D0C-3974-4AC5-81FA-FB0A3CCB7D7F}" destId="{9F314EA9-1079-4927-AA12-5440DEF45902}" srcOrd="0" destOrd="0" presId="urn:microsoft.com/office/officeart/2005/8/layout/hierarchy3"/>
    <dgm:cxn modelId="{3BB6DACA-DE5E-46EA-8707-4FE200C9E55E}" type="presOf" srcId="{705CC032-0077-4898-8F9B-1D4F356C8A12}" destId="{FAB8D63D-3936-4241-A1CB-1DEA0188A316}" srcOrd="0" destOrd="0" presId="urn:microsoft.com/office/officeart/2005/8/layout/hierarchy3"/>
    <dgm:cxn modelId="{3389410B-4246-471C-ABCF-D7F67B50CB29}" type="presOf" srcId="{1116299C-8E31-4EC2-A237-4EF1D0057923}" destId="{3D069AA3-B1FB-4B5E-9B62-318C180E4F66}" srcOrd="0" destOrd="0" presId="urn:microsoft.com/office/officeart/2005/8/layout/hierarchy3"/>
    <dgm:cxn modelId="{F9E6F637-CCB5-4E9D-A459-EB6CE54B8323}" type="presOf" srcId="{99AEAC66-3353-41A5-8146-861622431D89}" destId="{1B819925-61EC-4349-95AF-96571D1FED1C}" srcOrd="0" destOrd="0" presId="urn:microsoft.com/office/officeart/2005/8/layout/hierarchy3"/>
    <dgm:cxn modelId="{7F5D3646-C086-41DB-B37C-3B48394B49E3}" srcId="{705CC032-0077-4898-8F9B-1D4F356C8A12}" destId="{A02FEB0D-631E-494E-AB04-9DB354E2100E}" srcOrd="4" destOrd="0" parTransId="{3738AE3C-533F-4FF4-B1FB-0977C5A47C17}" sibTransId="{02CEBD2F-7C3B-40D5-B223-9A31E7C02488}"/>
    <dgm:cxn modelId="{4463EE58-8172-4314-A395-F64EE0C259D9}" type="presOf" srcId="{EA1C727B-0701-4CBA-818F-65778C4B230F}" destId="{1B060045-7CCF-4FC8-A7DE-37258E6ED9DE}" srcOrd="0" destOrd="0" presId="urn:microsoft.com/office/officeart/2005/8/layout/hierarchy3"/>
    <dgm:cxn modelId="{D75F35CF-F3F2-49AE-B82A-011E9703CE28}" type="presOf" srcId="{0105F4DC-1DEF-4781-95A3-E5F2D9A095F8}" destId="{44890D28-5DE0-4256-BE90-5FFF585D8F2B}" srcOrd="0" destOrd="0" presId="urn:microsoft.com/office/officeart/2005/8/layout/hierarchy3"/>
    <dgm:cxn modelId="{0A917FCC-7A9A-4CC2-9A78-4EE94F84D7C2}" srcId="{705CC032-0077-4898-8F9B-1D4F356C8A12}" destId="{6D6EAB6F-156D-4AA0-A112-4859ABAF083D}" srcOrd="0" destOrd="0" parTransId="{BC057123-F07A-49E8-A7A1-9840A3D85E6C}" sibTransId="{163D39EB-E729-48B7-B291-6F3D39EDF4BC}"/>
    <dgm:cxn modelId="{58534CD5-ED3B-43E2-93DB-7C18CD2D2015}" type="presOf" srcId="{6E09DDC2-4E09-4A7C-AE24-360BC115D59C}" destId="{C099356B-0D05-4572-95E5-86B8EAD7C94B}" srcOrd="0" destOrd="0" presId="urn:microsoft.com/office/officeart/2005/8/layout/hierarchy3"/>
    <dgm:cxn modelId="{85B81C87-CF2A-4782-9F53-329DAB93F1BD}" type="presOf" srcId="{6D6EAB6F-156D-4AA0-A112-4859ABAF083D}" destId="{5F43426A-6737-4BCB-A441-D840BE7F8186}" srcOrd="0" destOrd="0" presId="urn:microsoft.com/office/officeart/2005/8/layout/hierarchy3"/>
    <dgm:cxn modelId="{18950FEC-17F4-4DD2-A254-56321B180621}" srcId="{0105F4DC-1DEF-4781-95A3-E5F2D9A095F8}" destId="{4BE8B627-0BFE-4A8B-B523-6E3C20A1180A}" srcOrd="4" destOrd="0" parTransId="{1116299C-8E31-4EC2-A237-4EF1D0057923}" sibTransId="{9C265400-81A6-4697-AD75-A36C6D048973}"/>
    <dgm:cxn modelId="{91E4799E-E1FE-49F6-965F-3212E24B2A6E}" type="presOf" srcId="{D158EF13-CC02-4934-9D69-A01CD75883D2}" destId="{C512CD85-56AB-4262-BC4C-2EEB817CE06C}" srcOrd="0" destOrd="0" presId="urn:microsoft.com/office/officeart/2005/8/layout/hierarchy3"/>
    <dgm:cxn modelId="{02B101E8-793D-47AD-8100-B4F46C09E40B}" srcId="{0105F4DC-1DEF-4781-95A3-E5F2D9A095F8}" destId="{D5CD7305-1E31-4EC7-B094-A585A9F4453A}" srcOrd="2" destOrd="0" parTransId="{6E647482-C723-49CE-A8C6-B37636AC4EAB}" sibTransId="{67C981BD-5307-4994-9F6B-20D359E6809B}"/>
    <dgm:cxn modelId="{9067BF13-E7F1-4B9B-8969-E1B9C42DC7FE}" type="presOf" srcId="{BC057123-F07A-49E8-A7A1-9840A3D85E6C}" destId="{6FC2EB35-CC83-47DE-8CF5-D62C70FC6B6B}" srcOrd="0" destOrd="0" presId="urn:microsoft.com/office/officeart/2005/8/layout/hierarchy3"/>
    <dgm:cxn modelId="{8D69CD69-132D-442D-9A58-5D91A18C655F}" srcId="{0105F4DC-1DEF-4781-95A3-E5F2D9A095F8}" destId="{73594A05-9571-43AD-9468-D76FB4728C59}" srcOrd="0" destOrd="0" parTransId="{30AE70B0-00D1-437F-8A01-A709F543C906}" sibTransId="{50787042-F00E-4162-9BAF-B5C1D7B7BF20}"/>
    <dgm:cxn modelId="{5DD61782-8491-4799-A07A-5E09A78E48D5}" type="presOf" srcId="{86DFC904-9F58-40C0-98ED-E45F4D0F211D}" destId="{34477516-49C0-49F1-BB64-93C44D2F6D98}" srcOrd="0" destOrd="0" presId="urn:microsoft.com/office/officeart/2005/8/layout/hierarchy3"/>
    <dgm:cxn modelId="{F530F0EC-F9AE-4F78-BFEB-CC7B9C7A21A5}" type="presOf" srcId="{BEF6DE22-92D3-4BFD-B652-675ED3D07EEB}" destId="{4C7634ED-3706-4946-9AD1-B155D04D2F20}" srcOrd="0" destOrd="0" presId="urn:microsoft.com/office/officeart/2005/8/layout/hierarchy3"/>
    <dgm:cxn modelId="{A1AC6284-61D3-4014-960A-2D59F696650E}" type="presOf" srcId="{14EA41C8-C837-456D-A911-8018C87ACE28}" destId="{C4BE87BC-DFA3-4F4F-9A8D-9BE63E71222B}" srcOrd="0" destOrd="0" presId="urn:microsoft.com/office/officeart/2005/8/layout/hierarchy3"/>
    <dgm:cxn modelId="{EB54CABC-77D3-4C5E-96B9-3FA6AB99CADC}" type="presOf" srcId="{73594A05-9571-43AD-9468-D76FB4728C59}" destId="{FFD72E9A-2839-4A07-B59E-FDF4CD902453}" srcOrd="0" destOrd="0" presId="urn:microsoft.com/office/officeart/2005/8/layout/hierarchy3"/>
    <dgm:cxn modelId="{ABC594FE-3BD8-4AC0-A493-FE3B2333B3BC}" type="presOf" srcId="{705CC032-0077-4898-8F9B-1D4F356C8A12}" destId="{824AE650-12E9-4D26-A0EC-5C8D05BE5E29}" srcOrd="1" destOrd="0" presId="urn:microsoft.com/office/officeart/2005/8/layout/hierarchy3"/>
    <dgm:cxn modelId="{C88AB582-094F-432A-A702-14A70EC57169}" type="presOf" srcId="{A02FEB0D-631E-494E-AB04-9DB354E2100E}" destId="{C4F7EA1C-E935-44BA-9AE9-A96A0466E4DE}" srcOrd="0" destOrd="0" presId="urn:microsoft.com/office/officeart/2005/8/layout/hierarchy3"/>
    <dgm:cxn modelId="{84535EDE-EA8B-43F8-BA1A-7DFD46F33459}" type="presOf" srcId="{8D3367C3-CB79-4AAA-9A66-F2062C81CA33}" destId="{AFFB913E-0CC6-4E49-A586-DE6FF15C3A91}" srcOrd="0" destOrd="0" presId="urn:microsoft.com/office/officeart/2005/8/layout/hierarchy3"/>
    <dgm:cxn modelId="{C4F65865-3D6B-4971-ADBA-A4224688D7B4}" type="presOf" srcId="{C42F7C53-04B9-4E24-9FC6-FFC17B261DF2}" destId="{1DD11E81-CE97-4988-91EC-5DE0C75342D5}" srcOrd="0" destOrd="0" presId="urn:microsoft.com/office/officeart/2005/8/layout/hierarchy3"/>
    <dgm:cxn modelId="{AB38F063-437A-4B50-81F2-83DD6825764B}" srcId="{99AEAC66-3353-41A5-8146-861622431D89}" destId="{0105F4DC-1DEF-4781-95A3-E5F2D9A095F8}" srcOrd="0" destOrd="0" parTransId="{90299D40-A091-4083-AF64-CFB7175DE1F0}" sibTransId="{626FEC60-6440-4D9F-8324-F17C654DC7A4}"/>
    <dgm:cxn modelId="{6ED9A517-DD18-4E16-9AE8-6A2CD34425F7}" srcId="{0105F4DC-1DEF-4781-95A3-E5F2D9A095F8}" destId="{14EA41C8-C837-456D-A911-8018C87ACE28}" srcOrd="1" destOrd="0" parTransId="{8D3367C3-CB79-4AAA-9A66-F2062C81CA33}" sibTransId="{39CF0A02-0CAC-4281-95FB-BFBE211555EC}"/>
    <dgm:cxn modelId="{8197C27B-4EA2-4C3B-AD27-BD8131DB3793}" type="presOf" srcId="{6E647482-C723-49CE-A8C6-B37636AC4EAB}" destId="{1649E605-AD94-4818-A9A6-D7ECBC1A4712}" srcOrd="0" destOrd="0" presId="urn:microsoft.com/office/officeart/2005/8/layout/hierarchy3"/>
    <dgm:cxn modelId="{971AE4A3-8BBC-4E80-BB01-0C22C8DB3044}" type="presOf" srcId="{119B0132-34A3-4ADA-8251-0DE600622094}" destId="{AA9C930E-361D-452A-B3A5-37769B671B74}" srcOrd="0" destOrd="0" presId="urn:microsoft.com/office/officeart/2005/8/layout/hierarchy3"/>
    <dgm:cxn modelId="{106B58B1-BEDB-4300-B03B-9D6978A9E9FD}" type="presOf" srcId="{02161CAC-3DD7-4A8E-B2A4-DD2659BD819A}" destId="{3D48D9E9-4BD8-4F03-8492-6ABC1A202A9F}" srcOrd="0" destOrd="0" presId="urn:microsoft.com/office/officeart/2005/8/layout/hierarchy3"/>
    <dgm:cxn modelId="{426858A8-72F6-494B-BCC9-3864EFC84916}" type="presOf" srcId="{0105F4DC-1DEF-4781-95A3-E5F2D9A095F8}" destId="{64F2936E-2B55-42EA-A9CD-2CB308219E6B}" srcOrd="1" destOrd="0" presId="urn:microsoft.com/office/officeart/2005/8/layout/hierarchy3"/>
    <dgm:cxn modelId="{26E63A49-291A-4539-8464-1E26F34786D9}" type="presOf" srcId="{3738AE3C-533F-4FF4-B1FB-0977C5A47C17}" destId="{56CAA6E8-0C4F-443F-85B8-3EDCB727AB22}" srcOrd="0" destOrd="0" presId="urn:microsoft.com/office/officeart/2005/8/layout/hierarchy3"/>
    <dgm:cxn modelId="{26B00A56-843E-407D-8ED1-147FB7889465}" srcId="{705CC032-0077-4898-8F9B-1D4F356C8A12}" destId="{D158EF13-CC02-4934-9D69-A01CD75883D2}" srcOrd="1" destOrd="0" parTransId="{60A07EA6-E94F-4ABD-A605-F05B9AFF5AE9}" sibTransId="{D5233E10-B369-47F7-8622-20747B5678E1}"/>
    <dgm:cxn modelId="{65657D89-BA65-4457-B00B-4F4241B5680F}" srcId="{99AEAC66-3353-41A5-8146-861622431D89}" destId="{705CC032-0077-4898-8F9B-1D4F356C8A12}" srcOrd="1" destOrd="0" parTransId="{53AC1DFF-8196-40F2-AE19-FE940CA85B35}" sibTransId="{2D00C737-8786-47ED-9DF0-DE213DE74E1A}"/>
    <dgm:cxn modelId="{C65F3BED-90D7-41F5-8625-CDD44A3BA8C0}" srcId="{0105F4DC-1DEF-4781-95A3-E5F2D9A095F8}" destId="{86DFC904-9F58-40C0-98ED-E45F4D0F211D}" srcOrd="3" destOrd="0" parTransId="{6E09DDC2-4E09-4A7C-AE24-360BC115D59C}" sibTransId="{35CB0065-1D5C-4F29-A4C7-062B4997BB9A}"/>
    <dgm:cxn modelId="{7E401D48-5D1B-4769-AFDC-E1713B853352}" type="presOf" srcId="{4BE8B627-0BFE-4A8B-B523-6E3C20A1180A}" destId="{59C6F96C-E913-40C8-95E0-3932F6D9E3B4}" srcOrd="0" destOrd="0" presId="urn:microsoft.com/office/officeart/2005/8/layout/hierarchy3"/>
    <dgm:cxn modelId="{D1EF2F9A-C2E6-43B8-B8BF-813EDEB0B04F}" srcId="{705CC032-0077-4898-8F9B-1D4F356C8A12}" destId="{DF365D0C-3974-4AC5-81FA-FB0A3CCB7D7F}" srcOrd="2" destOrd="0" parTransId="{02161CAC-3DD7-4A8E-B2A4-DD2659BD819A}" sibTransId="{D880A468-E531-4A4E-B59D-19735479F535}"/>
    <dgm:cxn modelId="{BDDCECB8-30EB-4FCC-ABB1-130EB25BBDDE}" type="presOf" srcId="{D5CD7305-1E31-4EC7-B094-A585A9F4453A}" destId="{9E5EE2F4-9947-4347-92D2-7C2C06FAF24E}" srcOrd="0" destOrd="0" presId="urn:microsoft.com/office/officeart/2005/8/layout/hierarchy3"/>
    <dgm:cxn modelId="{45F03375-3989-478D-91BB-90F01F0A8FB8}" type="presParOf" srcId="{1B819925-61EC-4349-95AF-96571D1FED1C}" destId="{E3ACD612-7015-49B3-822F-824D2749BF92}" srcOrd="0" destOrd="0" presId="urn:microsoft.com/office/officeart/2005/8/layout/hierarchy3"/>
    <dgm:cxn modelId="{A68F3DDB-2AD7-4C49-96B2-78ABC4663A7A}" type="presParOf" srcId="{E3ACD612-7015-49B3-822F-824D2749BF92}" destId="{0D3498D8-1D9A-40BD-AEEC-AF54A4F98FFE}" srcOrd="0" destOrd="0" presId="urn:microsoft.com/office/officeart/2005/8/layout/hierarchy3"/>
    <dgm:cxn modelId="{010EF048-1DF8-443D-B9F7-E993A93C3AAD}" type="presParOf" srcId="{0D3498D8-1D9A-40BD-AEEC-AF54A4F98FFE}" destId="{44890D28-5DE0-4256-BE90-5FFF585D8F2B}" srcOrd="0" destOrd="0" presId="urn:microsoft.com/office/officeart/2005/8/layout/hierarchy3"/>
    <dgm:cxn modelId="{89BB3C4C-61CF-413E-B35E-8AA62C87CE4E}" type="presParOf" srcId="{0D3498D8-1D9A-40BD-AEEC-AF54A4F98FFE}" destId="{64F2936E-2B55-42EA-A9CD-2CB308219E6B}" srcOrd="1" destOrd="0" presId="urn:microsoft.com/office/officeart/2005/8/layout/hierarchy3"/>
    <dgm:cxn modelId="{E3101DDC-443A-46EA-8E34-59C3BD317EFB}" type="presParOf" srcId="{E3ACD612-7015-49B3-822F-824D2749BF92}" destId="{FED48E92-52DC-47BB-B9C1-B1FE9FB6EBE3}" srcOrd="1" destOrd="0" presId="urn:microsoft.com/office/officeart/2005/8/layout/hierarchy3"/>
    <dgm:cxn modelId="{B37E0FB7-B882-4D44-ABE4-255F5DEAC93D}" type="presParOf" srcId="{FED48E92-52DC-47BB-B9C1-B1FE9FB6EBE3}" destId="{734191F9-6483-4EC2-87F9-470E365065AB}" srcOrd="0" destOrd="0" presId="urn:microsoft.com/office/officeart/2005/8/layout/hierarchy3"/>
    <dgm:cxn modelId="{BCBF3350-FA71-4314-8D37-83535216DAF2}" type="presParOf" srcId="{FED48E92-52DC-47BB-B9C1-B1FE9FB6EBE3}" destId="{FFD72E9A-2839-4A07-B59E-FDF4CD902453}" srcOrd="1" destOrd="0" presId="urn:microsoft.com/office/officeart/2005/8/layout/hierarchy3"/>
    <dgm:cxn modelId="{B69607CC-BCF7-4C31-91CE-4AC1B0315B06}" type="presParOf" srcId="{FED48E92-52DC-47BB-B9C1-B1FE9FB6EBE3}" destId="{AFFB913E-0CC6-4E49-A586-DE6FF15C3A91}" srcOrd="2" destOrd="0" presId="urn:microsoft.com/office/officeart/2005/8/layout/hierarchy3"/>
    <dgm:cxn modelId="{ADED4830-A876-4A03-B468-9C29BD7C86D1}" type="presParOf" srcId="{FED48E92-52DC-47BB-B9C1-B1FE9FB6EBE3}" destId="{C4BE87BC-DFA3-4F4F-9A8D-9BE63E71222B}" srcOrd="3" destOrd="0" presId="urn:microsoft.com/office/officeart/2005/8/layout/hierarchy3"/>
    <dgm:cxn modelId="{3072B555-1DB1-4905-8216-1B8AA67F5275}" type="presParOf" srcId="{FED48E92-52DC-47BB-B9C1-B1FE9FB6EBE3}" destId="{1649E605-AD94-4818-A9A6-D7ECBC1A4712}" srcOrd="4" destOrd="0" presId="urn:microsoft.com/office/officeart/2005/8/layout/hierarchy3"/>
    <dgm:cxn modelId="{18BF94E1-A900-4F7D-A61F-BD01C7F770EF}" type="presParOf" srcId="{FED48E92-52DC-47BB-B9C1-B1FE9FB6EBE3}" destId="{9E5EE2F4-9947-4347-92D2-7C2C06FAF24E}" srcOrd="5" destOrd="0" presId="urn:microsoft.com/office/officeart/2005/8/layout/hierarchy3"/>
    <dgm:cxn modelId="{DD839F97-4411-40F9-94D8-DD8DED0D9E6C}" type="presParOf" srcId="{FED48E92-52DC-47BB-B9C1-B1FE9FB6EBE3}" destId="{C099356B-0D05-4572-95E5-86B8EAD7C94B}" srcOrd="6" destOrd="0" presId="urn:microsoft.com/office/officeart/2005/8/layout/hierarchy3"/>
    <dgm:cxn modelId="{C5C7D45D-615D-4920-94B0-F441614AA343}" type="presParOf" srcId="{FED48E92-52DC-47BB-B9C1-B1FE9FB6EBE3}" destId="{34477516-49C0-49F1-BB64-93C44D2F6D98}" srcOrd="7" destOrd="0" presId="urn:microsoft.com/office/officeart/2005/8/layout/hierarchy3"/>
    <dgm:cxn modelId="{1FA60AEE-D721-4E83-85A0-7E761535C6A6}" type="presParOf" srcId="{FED48E92-52DC-47BB-B9C1-B1FE9FB6EBE3}" destId="{3D069AA3-B1FB-4B5E-9B62-318C180E4F66}" srcOrd="8" destOrd="0" presId="urn:microsoft.com/office/officeart/2005/8/layout/hierarchy3"/>
    <dgm:cxn modelId="{D40B8BBE-B5CE-4E0D-A3B2-ABBC4A40018F}" type="presParOf" srcId="{FED48E92-52DC-47BB-B9C1-B1FE9FB6EBE3}" destId="{59C6F96C-E913-40C8-95E0-3932F6D9E3B4}" srcOrd="9" destOrd="0" presId="urn:microsoft.com/office/officeart/2005/8/layout/hierarchy3"/>
    <dgm:cxn modelId="{C21041D9-5EFD-40F8-BD44-ADC40EF1188A}" type="presParOf" srcId="{FED48E92-52DC-47BB-B9C1-B1FE9FB6EBE3}" destId="{4C7634ED-3706-4946-9AD1-B155D04D2F20}" srcOrd="10" destOrd="0" presId="urn:microsoft.com/office/officeart/2005/8/layout/hierarchy3"/>
    <dgm:cxn modelId="{DF2DF584-589E-4372-9423-879FDF6F251D}" type="presParOf" srcId="{FED48E92-52DC-47BB-B9C1-B1FE9FB6EBE3}" destId="{AA9C930E-361D-452A-B3A5-37769B671B74}" srcOrd="11" destOrd="0" presId="urn:microsoft.com/office/officeart/2005/8/layout/hierarchy3"/>
    <dgm:cxn modelId="{795B6FA1-64A7-428C-8EEE-64548B9A8E4C}" type="presParOf" srcId="{1B819925-61EC-4349-95AF-96571D1FED1C}" destId="{54DB20E6-DED6-4913-81C3-7EF804A1DB58}" srcOrd="1" destOrd="0" presId="urn:microsoft.com/office/officeart/2005/8/layout/hierarchy3"/>
    <dgm:cxn modelId="{3F169629-E7E6-4594-8868-B1F0B950BDF6}" type="presParOf" srcId="{54DB20E6-DED6-4913-81C3-7EF804A1DB58}" destId="{0D5286FC-6B43-40FC-A3DE-2D5EE8250A75}" srcOrd="0" destOrd="0" presId="urn:microsoft.com/office/officeart/2005/8/layout/hierarchy3"/>
    <dgm:cxn modelId="{045E9D58-D129-46F3-9A5B-656F1242FFE6}" type="presParOf" srcId="{0D5286FC-6B43-40FC-A3DE-2D5EE8250A75}" destId="{FAB8D63D-3936-4241-A1CB-1DEA0188A316}" srcOrd="0" destOrd="0" presId="urn:microsoft.com/office/officeart/2005/8/layout/hierarchy3"/>
    <dgm:cxn modelId="{AAF6EBFD-1606-48AA-8FE8-98C008237CE4}" type="presParOf" srcId="{0D5286FC-6B43-40FC-A3DE-2D5EE8250A75}" destId="{824AE650-12E9-4D26-A0EC-5C8D05BE5E29}" srcOrd="1" destOrd="0" presId="urn:microsoft.com/office/officeart/2005/8/layout/hierarchy3"/>
    <dgm:cxn modelId="{1B03D237-1D68-4DB1-A0E4-415E2AE3A1DC}" type="presParOf" srcId="{54DB20E6-DED6-4913-81C3-7EF804A1DB58}" destId="{7DCC47BD-78F3-4F6D-9981-153FBE1B5E39}" srcOrd="1" destOrd="0" presId="urn:microsoft.com/office/officeart/2005/8/layout/hierarchy3"/>
    <dgm:cxn modelId="{7ED9BBBC-4577-47AD-A2E5-3161E5B99765}" type="presParOf" srcId="{7DCC47BD-78F3-4F6D-9981-153FBE1B5E39}" destId="{6FC2EB35-CC83-47DE-8CF5-D62C70FC6B6B}" srcOrd="0" destOrd="0" presId="urn:microsoft.com/office/officeart/2005/8/layout/hierarchy3"/>
    <dgm:cxn modelId="{01D98EF1-DFDF-450A-8601-7D0737E466A4}" type="presParOf" srcId="{7DCC47BD-78F3-4F6D-9981-153FBE1B5E39}" destId="{5F43426A-6737-4BCB-A441-D840BE7F8186}" srcOrd="1" destOrd="0" presId="urn:microsoft.com/office/officeart/2005/8/layout/hierarchy3"/>
    <dgm:cxn modelId="{1305783B-203C-40FF-8D87-41D467948C29}" type="presParOf" srcId="{7DCC47BD-78F3-4F6D-9981-153FBE1B5E39}" destId="{ACC63EB2-40DB-455D-8980-EDEC7CDE7F66}" srcOrd="2" destOrd="0" presId="urn:microsoft.com/office/officeart/2005/8/layout/hierarchy3"/>
    <dgm:cxn modelId="{C91343B7-4799-4F31-8C72-AE5ED6548FCA}" type="presParOf" srcId="{7DCC47BD-78F3-4F6D-9981-153FBE1B5E39}" destId="{C512CD85-56AB-4262-BC4C-2EEB817CE06C}" srcOrd="3" destOrd="0" presId="urn:microsoft.com/office/officeart/2005/8/layout/hierarchy3"/>
    <dgm:cxn modelId="{3BF7A3A0-8BDD-4062-BAD0-C1A3220F9002}" type="presParOf" srcId="{7DCC47BD-78F3-4F6D-9981-153FBE1B5E39}" destId="{3D48D9E9-4BD8-4F03-8492-6ABC1A202A9F}" srcOrd="4" destOrd="0" presId="urn:microsoft.com/office/officeart/2005/8/layout/hierarchy3"/>
    <dgm:cxn modelId="{2C7B85DD-36A5-4DDE-9281-343422C2F032}" type="presParOf" srcId="{7DCC47BD-78F3-4F6D-9981-153FBE1B5E39}" destId="{9F314EA9-1079-4927-AA12-5440DEF45902}" srcOrd="5" destOrd="0" presId="urn:microsoft.com/office/officeart/2005/8/layout/hierarchy3"/>
    <dgm:cxn modelId="{223B8E92-BAD1-4911-A8B7-7F6ED55E623A}" type="presParOf" srcId="{7DCC47BD-78F3-4F6D-9981-153FBE1B5E39}" destId="{1DD11E81-CE97-4988-91EC-5DE0C75342D5}" srcOrd="6" destOrd="0" presId="urn:microsoft.com/office/officeart/2005/8/layout/hierarchy3"/>
    <dgm:cxn modelId="{AEC614E6-8C81-4C79-B4BB-450CCC495DFC}" type="presParOf" srcId="{7DCC47BD-78F3-4F6D-9981-153FBE1B5E39}" destId="{1B060045-7CCF-4FC8-A7DE-37258E6ED9DE}" srcOrd="7" destOrd="0" presId="urn:microsoft.com/office/officeart/2005/8/layout/hierarchy3"/>
    <dgm:cxn modelId="{91453048-A804-4EBC-B03B-92CFFB8F2C0B}" type="presParOf" srcId="{7DCC47BD-78F3-4F6D-9981-153FBE1B5E39}" destId="{56CAA6E8-0C4F-443F-85B8-3EDCB727AB22}" srcOrd="8" destOrd="0" presId="urn:microsoft.com/office/officeart/2005/8/layout/hierarchy3"/>
    <dgm:cxn modelId="{DD9633D4-C5FF-422F-98C8-3FDC70EAB667}" type="presParOf" srcId="{7DCC47BD-78F3-4F6D-9981-153FBE1B5E39}" destId="{C4F7EA1C-E935-44BA-9AE9-A96A0466E4DE}" srcOrd="9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0BF01B5-8B74-4B73-A967-53D84445AD02}" type="doc">
      <dgm:prSet loTypeId="urn:microsoft.com/office/officeart/2005/8/layout/chart3" loCatId="relationship" qsTypeId="urn:microsoft.com/office/officeart/2005/8/quickstyle/simple1" qsCatId="simple" csTypeId="urn:microsoft.com/office/officeart/2005/8/colors/colorful5" csCatId="colorful" phldr="1"/>
      <dgm:spPr/>
    </dgm:pt>
    <dgm:pt modelId="{005E9DDA-4E89-4397-8CCB-47DE3F262737}" type="pres">
      <dgm:prSet presAssocID="{70BF01B5-8B74-4B73-A967-53D84445AD02}" presName="compositeShape" presStyleCnt="0">
        <dgm:presLayoutVars>
          <dgm:chMax val="7"/>
          <dgm:dir/>
          <dgm:resizeHandles val="exact"/>
        </dgm:presLayoutVars>
      </dgm:prSet>
      <dgm:spPr/>
    </dgm:pt>
  </dgm:ptLst>
  <dgm:cxnLst>
    <dgm:cxn modelId="{E2629DF0-0216-46ED-BD8C-6EAD3A3FC5E5}" type="presOf" srcId="{70BF01B5-8B74-4B73-A967-53D84445AD02}" destId="{005E9DDA-4E89-4397-8CCB-47DE3F262737}" srcOrd="0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9AEAC66-3353-41A5-8146-861622431D89}" type="doc">
      <dgm:prSet loTypeId="hierarchy" loCatId="hierarchy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705CC032-0077-4898-8F9B-1D4F356C8A12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边缘端模块</a:t>
          </a:r>
          <a:r>
            <a:rPr lang="zh-CN" altLang="en-US" sz="3200" dirty="0">
              <a:latin typeface="方正粗黑宋简体" panose="02000000000000000000" pitchFamily="2" charset="-122"/>
              <a:ea typeface="方正粗黑宋简体" panose="02000000000000000000" pitchFamily="2" charset="-122"/>
            </a:rPr>
            <a:t/>
          </a:r>
          <a:endParaRPr lang="zh-CN" altLang="en-US" sz="3200" dirty="0">
            <a:latin typeface="方正粗黑宋简体" panose="02000000000000000000" pitchFamily="2" charset="-122"/>
            <a:ea typeface="方正粗黑宋简体" panose="02000000000000000000" pitchFamily="2" charset="-122"/>
          </a:endParaRPr>
        </a:p>
      </dgm:t>
    </dgm:pt>
    <dgm:pt modelId="{53AC1DFF-8196-40F2-AE19-FE940CA85B35}" cxnId="{C5858C99-83F4-4BD9-A9A7-DE7FD7256450}" type="parTrans">
      <dgm:prSet/>
      <dgm:spPr/>
      <dgm:t>
        <a:bodyPr/>
        <a:lstStyle/>
        <a:p>
          <a:endParaRPr lang="zh-CN" altLang="en-US"/>
        </a:p>
      </dgm:t>
    </dgm:pt>
    <dgm:pt modelId="{2D00C737-8786-47ED-9DF0-DE213DE74E1A}" cxnId="{C5858C99-83F4-4BD9-A9A7-DE7FD7256450}" type="sibTrans">
      <dgm:prSet/>
      <dgm:spPr/>
      <dgm:t>
        <a:bodyPr/>
        <a:lstStyle/>
        <a:p>
          <a:endParaRPr lang="zh-CN" altLang="en-US"/>
        </a:p>
      </dgm:t>
    </dgm:pt>
    <dgm:pt modelId="{6D6EAB6F-156D-4AA0-A112-4859ABAF083D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dirty="0">
              <a:latin typeface="仿宋" panose="02010609060101010101" pitchFamily="49" charset="-122"/>
              <a:ea typeface="仿宋" panose="02010609060101010101" pitchFamily="49" charset="-122"/>
            </a:rPr>
            <a:t>日志组件开发</a:t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BC057123-F07A-49E8-A7A1-9840A3D85E6C}" cxnId="{4CC9ADC2-25A5-41A2-98FB-6FC727343908}" type="parTrans">
      <dgm:prSet/>
      <dgm:spPr/>
      <dgm:t>
        <a:bodyPr/>
        <a:lstStyle/>
        <a:p>
          <a:endParaRPr lang="zh-CN" altLang="en-US"/>
        </a:p>
      </dgm:t>
    </dgm:pt>
    <dgm:pt modelId="{163D39EB-E729-48B7-B291-6F3D39EDF4BC}" cxnId="{4CC9ADC2-25A5-41A2-98FB-6FC727343908}" type="sibTrans">
      <dgm:prSet/>
      <dgm:spPr/>
      <dgm:t>
        <a:bodyPr/>
        <a:lstStyle/>
        <a:p>
          <a:endParaRPr lang="zh-CN" altLang="en-US"/>
        </a:p>
      </dgm:t>
    </dgm:pt>
    <dgm:pt modelId="{D158EF13-CC02-4934-9D69-A01CD75883D2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dirty="0">
              <a:latin typeface="仿宋" panose="02010609060101010101" pitchFamily="49" charset="-122"/>
              <a:ea typeface="仿宋" panose="02010609060101010101" pitchFamily="49" charset="-122"/>
            </a:rPr>
            <a:t>原始数据存储</a:t>
          </a:r>
          <a:r>
            <a:rPr lang="zh-CN" altLang="en-US" sz="2000" dirty="0">
              <a:latin typeface="仿宋" panose="02010609060101010101" pitchFamily="49" charset="-122"/>
              <a:ea typeface="仿宋" panose="02010609060101010101" pitchFamily="49" charset="-122"/>
            </a:rPr>
            <a:t/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60A07EA6-E94F-4ABD-A605-F05B9AFF5AE9}" cxnId="{AF9587BA-46AA-47C7-997D-2058DAADC48C}" type="parTrans">
      <dgm:prSet/>
      <dgm:spPr/>
      <dgm:t>
        <a:bodyPr/>
        <a:lstStyle/>
        <a:p>
          <a:endParaRPr lang="zh-CN" altLang="en-US"/>
        </a:p>
      </dgm:t>
    </dgm:pt>
    <dgm:pt modelId="{D5233E10-B369-47F7-8622-20747B5678E1}" cxnId="{AF9587BA-46AA-47C7-997D-2058DAADC48C}" type="sibTrans">
      <dgm:prSet/>
      <dgm:spPr/>
      <dgm:t>
        <a:bodyPr/>
        <a:lstStyle/>
        <a:p>
          <a:endParaRPr lang="zh-CN" altLang="en-US"/>
        </a:p>
      </dgm:t>
    </dgm:pt>
    <dgm:pt modelId="{EA1C727B-0701-4CBA-818F-65778C4B230F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dirty="0">
              <a:latin typeface="仿宋" panose="02010609060101010101" pitchFamily="49" charset="-122"/>
              <a:ea typeface="仿宋" panose="02010609060101010101" pitchFamily="49" charset="-122"/>
            </a:rPr>
            <a:t>各组件单元测试</a:t>
          </a:r>
          <a:r>
            <a:rPr lang="zh-CN" altLang="en-US" sz="2000" dirty="0">
              <a:latin typeface="仿宋" panose="02010609060101010101" pitchFamily="49" charset="-122"/>
              <a:ea typeface="仿宋" panose="02010609060101010101" pitchFamily="49" charset="-122"/>
            </a:rPr>
            <a:t/>
          </a:r>
          <a:endParaRPr lang="zh-CN" altLang="en-US" sz="2000" dirty="0">
            <a:latin typeface="仿宋" panose="02010609060101010101" pitchFamily="49" charset="-122"/>
            <a:ea typeface="仿宋" panose="02010609060101010101" pitchFamily="49" charset="-122"/>
          </a:endParaRPr>
        </a:p>
      </dgm:t>
    </dgm:pt>
    <dgm:pt modelId="{C42F7C53-04B9-4E24-9FC6-FFC17B261DF2}" cxnId="{65EE1A74-4617-4958-BB3B-735A6CB5BCF5}" type="parTrans">
      <dgm:prSet/>
      <dgm:spPr/>
      <dgm:t>
        <a:bodyPr/>
        <a:lstStyle/>
        <a:p>
          <a:endParaRPr lang="zh-CN" altLang="en-US"/>
        </a:p>
      </dgm:t>
    </dgm:pt>
    <dgm:pt modelId="{C8B10E74-1442-4D55-9DDA-F68CDDEE2189}" cxnId="{65EE1A74-4617-4958-BB3B-735A6CB5BCF5}" type="sibTrans">
      <dgm:prSet/>
      <dgm:spPr/>
      <dgm:t>
        <a:bodyPr/>
        <a:lstStyle/>
        <a:p>
          <a:endParaRPr lang="zh-CN" altLang="en-US"/>
        </a:p>
      </dgm:t>
    </dgm:pt>
    <dgm:pt modelId="{1B819925-61EC-4349-95AF-96571D1FED1C}" type="pres">
      <dgm:prSet presAssocID="{99AEAC66-3353-41A5-8146-861622431D8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54DB20E6-DED6-4913-81C3-7EF804A1DB58}" type="pres">
      <dgm:prSet presAssocID="{705CC032-0077-4898-8F9B-1D4F356C8A12}" presName="root" presStyleCnt="0"/>
      <dgm:spPr/>
    </dgm:pt>
    <dgm:pt modelId="{0D5286FC-6B43-40FC-A3DE-2D5EE8250A75}" type="pres">
      <dgm:prSet presAssocID="{705CC032-0077-4898-8F9B-1D4F356C8A12}" presName="rootComposite" presStyleCnt="0"/>
      <dgm:spPr/>
    </dgm:pt>
    <dgm:pt modelId="{FAB8D63D-3936-4241-A1CB-1DEA0188A316}" type="pres">
      <dgm:prSet presAssocID="{705CC032-0077-4898-8F9B-1D4F356C8A12}" presName="rootText" presStyleLbl="node1" presStyleIdx="0" presStyleCnt="1"/>
      <dgm:spPr/>
      <dgm:t>
        <a:bodyPr/>
        <a:lstStyle/>
        <a:p>
          <a:endParaRPr lang="zh-CN" altLang="en-US"/>
        </a:p>
      </dgm:t>
    </dgm:pt>
    <dgm:pt modelId="{824AE650-12E9-4D26-A0EC-5C8D05BE5E29}" type="pres">
      <dgm:prSet presAssocID="{705CC032-0077-4898-8F9B-1D4F356C8A12}" presName="rootConnector" presStyleCnt="0"/>
      <dgm:spPr/>
      <dgm:t>
        <a:bodyPr/>
        <a:lstStyle/>
        <a:p>
          <a:endParaRPr lang="zh-CN" altLang="en-US"/>
        </a:p>
      </dgm:t>
    </dgm:pt>
    <dgm:pt modelId="{7DCC47BD-78F3-4F6D-9981-153FBE1B5E39}" type="pres">
      <dgm:prSet presAssocID="{705CC032-0077-4898-8F9B-1D4F356C8A12}" presName="childShape" presStyleCnt="0"/>
      <dgm:spPr/>
    </dgm:pt>
    <dgm:pt modelId="{6FC2EB35-CC83-47DE-8CF5-D62C70FC6B6B}" type="pres">
      <dgm:prSet presAssocID="{BC057123-F07A-49E8-A7A1-9840A3D85E6C}" presName="Name13" presStyleLbl="parChTrans1D2" presStyleIdx="0" presStyleCnt="3"/>
      <dgm:spPr/>
      <dgm:t>
        <a:bodyPr/>
        <a:lstStyle/>
        <a:p>
          <a:endParaRPr lang="zh-CN" altLang="en-US"/>
        </a:p>
      </dgm:t>
    </dgm:pt>
    <dgm:pt modelId="{5F43426A-6737-4BCB-A441-D840BE7F8186}" type="pres">
      <dgm:prSet presAssocID="{6D6EAB6F-156D-4AA0-A112-4859ABAF083D}" presName="childText" presStyleLbl="bgAcc1" presStyleIdx="0" presStyleCnt="3" custScaleY="3596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CC63EB2-40DB-455D-8980-EDEC7CDE7F66}" type="pres">
      <dgm:prSet presAssocID="{60A07EA6-E94F-4ABD-A605-F05B9AFF5AE9}" presName="Name13" presStyleLbl="parChTrans1D2" presStyleIdx="1" presStyleCnt="3"/>
      <dgm:spPr/>
      <dgm:t>
        <a:bodyPr/>
        <a:lstStyle/>
        <a:p>
          <a:endParaRPr lang="zh-CN" altLang="en-US"/>
        </a:p>
      </dgm:t>
    </dgm:pt>
    <dgm:pt modelId="{C512CD85-56AB-4262-BC4C-2EEB817CE06C}" type="pres">
      <dgm:prSet presAssocID="{D158EF13-CC02-4934-9D69-A01CD75883D2}" presName="childText" presStyleLbl="bgAcc1" presStyleIdx="1" presStyleCnt="3" custScaleY="4015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DD11E81-CE97-4988-91EC-5DE0C75342D5}" type="pres">
      <dgm:prSet presAssocID="{C42F7C53-04B9-4E24-9FC6-FFC17B261DF2}" presName="Name13" presStyleLbl="parChTrans1D2" presStyleIdx="2" presStyleCnt="3"/>
      <dgm:spPr/>
      <dgm:t>
        <a:bodyPr/>
        <a:lstStyle/>
        <a:p>
          <a:endParaRPr lang="zh-CN" altLang="en-US"/>
        </a:p>
      </dgm:t>
    </dgm:pt>
    <dgm:pt modelId="{1B060045-7CCF-4FC8-A7DE-37258E6ED9DE}" type="pres">
      <dgm:prSet presAssocID="{EA1C727B-0701-4CBA-818F-65778C4B230F}" presName="childText" presStyleLbl="bgAcc1" presStyleIdx="2" presStyleCnt="3" custScaleY="3793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5858C99-83F4-4BD9-A9A7-DE7FD7256450}" srcId="{99AEAC66-3353-41A5-8146-861622431D89}" destId="{705CC032-0077-4898-8F9B-1D4F356C8A12}" srcOrd="0" destOrd="0" parTransId="{53AC1DFF-8196-40F2-AE19-FE940CA85B35}" sibTransId="{2D00C737-8786-47ED-9DF0-DE213DE74E1A}"/>
    <dgm:cxn modelId="{4CC9ADC2-25A5-41A2-98FB-6FC727343908}" srcId="{705CC032-0077-4898-8F9B-1D4F356C8A12}" destId="{6D6EAB6F-156D-4AA0-A112-4859ABAF083D}" srcOrd="0" destOrd="0" parTransId="{BC057123-F07A-49E8-A7A1-9840A3D85E6C}" sibTransId="{163D39EB-E729-48B7-B291-6F3D39EDF4BC}"/>
    <dgm:cxn modelId="{AF9587BA-46AA-47C7-997D-2058DAADC48C}" srcId="{705CC032-0077-4898-8F9B-1D4F356C8A12}" destId="{D158EF13-CC02-4934-9D69-A01CD75883D2}" srcOrd="1" destOrd="0" parTransId="{60A07EA6-E94F-4ABD-A605-F05B9AFF5AE9}" sibTransId="{D5233E10-B369-47F7-8622-20747B5678E1}"/>
    <dgm:cxn modelId="{65EE1A74-4617-4958-BB3B-735A6CB5BCF5}" srcId="{705CC032-0077-4898-8F9B-1D4F356C8A12}" destId="{EA1C727B-0701-4CBA-818F-65778C4B230F}" srcOrd="2" destOrd="0" parTransId="{C42F7C53-04B9-4E24-9FC6-FFC17B261DF2}" sibTransId="{C8B10E74-1442-4D55-9DDA-F68CDDEE2189}"/>
    <dgm:cxn modelId="{CF102D2A-5850-447B-BCE4-BE7555B48075}" type="presOf" srcId="{99AEAC66-3353-41A5-8146-861622431D89}" destId="{1B819925-61EC-4349-95AF-96571D1FED1C}" srcOrd="0" destOrd="0" presId="urn:microsoft.com/office/officeart/2005/8/layout/hierarchy3"/>
    <dgm:cxn modelId="{5634C934-4AD4-4708-89D6-AB3A2F923498}" type="presParOf" srcId="{1B819925-61EC-4349-95AF-96571D1FED1C}" destId="{54DB20E6-DED6-4913-81C3-7EF804A1DB58}" srcOrd="0" destOrd="0" presId="urn:microsoft.com/office/officeart/2005/8/layout/hierarchy3"/>
    <dgm:cxn modelId="{202C0942-EC61-4311-80BB-1B82A7ECD26B}" type="presParOf" srcId="{54DB20E6-DED6-4913-81C3-7EF804A1DB58}" destId="{0D5286FC-6B43-40FC-A3DE-2D5EE8250A75}" srcOrd="0" destOrd="0" presId="urn:microsoft.com/office/officeart/2005/8/layout/hierarchy3"/>
    <dgm:cxn modelId="{72947273-803E-4003-80ED-E57836F522C1}" type="presOf" srcId="{705CC032-0077-4898-8F9B-1D4F356C8A12}" destId="{0D5286FC-6B43-40FC-A3DE-2D5EE8250A75}" srcOrd="0" destOrd="0" presId="urn:microsoft.com/office/officeart/2005/8/layout/hierarchy3"/>
    <dgm:cxn modelId="{3780A9E4-2EF1-4657-9356-44A4F455F4F3}" type="presParOf" srcId="{0D5286FC-6B43-40FC-A3DE-2D5EE8250A75}" destId="{FAB8D63D-3936-4241-A1CB-1DEA0188A316}" srcOrd="0" destOrd="0" presId="urn:microsoft.com/office/officeart/2005/8/layout/hierarchy3"/>
    <dgm:cxn modelId="{604EB82D-4020-422D-A3FC-05D4592EA861}" type="presOf" srcId="{705CC032-0077-4898-8F9B-1D4F356C8A12}" destId="{FAB8D63D-3936-4241-A1CB-1DEA0188A316}" srcOrd="0" destOrd="0" presId="urn:microsoft.com/office/officeart/2005/8/layout/hierarchy3"/>
    <dgm:cxn modelId="{E56D45BF-8F00-40B4-AD88-93C229CBD60C}" type="presParOf" srcId="{0D5286FC-6B43-40FC-A3DE-2D5EE8250A75}" destId="{824AE650-12E9-4D26-A0EC-5C8D05BE5E29}" srcOrd="1" destOrd="0" presId="urn:microsoft.com/office/officeart/2005/8/layout/hierarchy3"/>
    <dgm:cxn modelId="{5C40724F-36B9-4861-83EE-3A3AE741A06D}" type="presOf" srcId="{705CC032-0077-4898-8F9B-1D4F356C8A12}" destId="{824AE650-12E9-4D26-A0EC-5C8D05BE5E29}" srcOrd="0" destOrd="0" presId="urn:microsoft.com/office/officeart/2005/8/layout/hierarchy3"/>
    <dgm:cxn modelId="{045EF5B1-E769-43B4-92CC-0B0D310ABF49}" type="presParOf" srcId="{54DB20E6-DED6-4913-81C3-7EF804A1DB58}" destId="{7DCC47BD-78F3-4F6D-9981-153FBE1B5E39}" srcOrd="1" destOrd="0" presId="urn:microsoft.com/office/officeart/2005/8/layout/hierarchy3"/>
    <dgm:cxn modelId="{EF3EF58F-7AA9-4CDE-8E35-A392E628B814}" type="presParOf" srcId="{7DCC47BD-78F3-4F6D-9981-153FBE1B5E39}" destId="{6FC2EB35-CC83-47DE-8CF5-D62C70FC6B6B}" srcOrd="0" destOrd="1" presId="urn:microsoft.com/office/officeart/2005/8/layout/hierarchy3"/>
    <dgm:cxn modelId="{1853AC9C-63F4-4D2C-9074-C0AA6139B84E}" type="presOf" srcId="{BC057123-F07A-49E8-A7A1-9840A3D85E6C}" destId="{6FC2EB35-CC83-47DE-8CF5-D62C70FC6B6B}" srcOrd="0" destOrd="0" presId="urn:microsoft.com/office/officeart/2005/8/layout/hierarchy3"/>
    <dgm:cxn modelId="{2FF3DB88-1C37-4108-8D54-77296EF2A695}" type="presParOf" srcId="{7DCC47BD-78F3-4F6D-9981-153FBE1B5E39}" destId="{5F43426A-6737-4BCB-A441-D840BE7F8186}" srcOrd="1" destOrd="1" presId="urn:microsoft.com/office/officeart/2005/8/layout/hierarchy3"/>
    <dgm:cxn modelId="{B43F17E0-F014-4952-AF5F-087631F0BE05}" type="presOf" srcId="{6D6EAB6F-156D-4AA0-A112-4859ABAF083D}" destId="{5F43426A-6737-4BCB-A441-D840BE7F8186}" srcOrd="0" destOrd="0" presId="urn:microsoft.com/office/officeart/2005/8/layout/hierarchy3"/>
    <dgm:cxn modelId="{F2EB0958-A16A-4576-B53C-889D10132CF2}" type="presParOf" srcId="{7DCC47BD-78F3-4F6D-9981-153FBE1B5E39}" destId="{ACC63EB2-40DB-455D-8980-EDEC7CDE7F66}" srcOrd="2" destOrd="1" presId="urn:microsoft.com/office/officeart/2005/8/layout/hierarchy3"/>
    <dgm:cxn modelId="{F0B06747-264A-4B09-AC77-BFAD6FD84F0F}" type="presOf" srcId="{60A07EA6-E94F-4ABD-A605-F05B9AFF5AE9}" destId="{ACC63EB2-40DB-455D-8980-EDEC7CDE7F66}" srcOrd="0" destOrd="0" presId="urn:microsoft.com/office/officeart/2005/8/layout/hierarchy3"/>
    <dgm:cxn modelId="{B2754CFF-89CC-46DB-B05B-12C4FA19F152}" type="presParOf" srcId="{7DCC47BD-78F3-4F6D-9981-153FBE1B5E39}" destId="{C512CD85-56AB-4262-BC4C-2EEB817CE06C}" srcOrd="3" destOrd="1" presId="urn:microsoft.com/office/officeart/2005/8/layout/hierarchy3"/>
    <dgm:cxn modelId="{80050CFC-6B6A-402A-9788-E456B7DCB522}" type="presOf" srcId="{D158EF13-CC02-4934-9D69-A01CD75883D2}" destId="{C512CD85-56AB-4262-BC4C-2EEB817CE06C}" srcOrd="0" destOrd="0" presId="urn:microsoft.com/office/officeart/2005/8/layout/hierarchy3"/>
    <dgm:cxn modelId="{1DDDC8EF-BB7D-4288-87CC-344260DEDE8F}" type="presParOf" srcId="{7DCC47BD-78F3-4F6D-9981-153FBE1B5E39}" destId="{1DD11E81-CE97-4988-91EC-5DE0C75342D5}" srcOrd="4" destOrd="1" presId="urn:microsoft.com/office/officeart/2005/8/layout/hierarchy3"/>
    <dgm:cxn modelId="{F0C6E1C8-0D8E-4C9E-B455-CC7E22748921}" type="presOf" srcId="{C42F7C53-04B9-4E24-9FC6-FFC17B261DF2}" destId="{1DD11E81-CE97-4988-91EC-5DE0C75342D5}" srcOrd="0" destOrd="0" presId="urn:microsoft.com/office/officeart/2005/8/layout/hierarchy3"/>
    <dgm:cxn modelId="{011BC640-A704-4357-B3EF-208D122C55BA}" type="presParOf" srcId="{7DCC47BD-78F3-4F6D-9981-153FBE1B5E39}" destId="{1B060045-7CCF-4FC8-A7DE-37258E6ED9DE}" srcOrd="5" destOrd="1" presId="urn:microsoft.com/office/officeart/2005/8/layout/hierarchy3"/>
    <dgm:cxn modelId="{FBC72CF1-F70D-4AFE-B38A-0D5307721851}" type="presOf" srcId="{EA1C727B-0701-4CBA-818F-65778C4B230F}" destId="{1B060045-7CCF-4FC8-A7DE-37258E6ED9DE}" srcOrd="0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01C80C4-3C37-4B06-AC2A-25F05322FDE0}" type="doc">
      <dgm:prSet loTypeId="list" loCatId="list" qsTypeId="urn:microsoft.com/office/officeart/2005/8/quickstyle/simple1" qsCatId="simple" csTypeId="urn:microsoft.com/office/officeart/2005/8/colors/colorful5" csCatId="accent1" phldr="0"/>
      <dgm:spPr/>
      <dgm:t>
        <a:bodyPr/>
        <a:p>
          <a:endParaRPr lang="zh-CN" altLang="en-US"/>
        </a:p>
      </dgm:t>
    </dgm:pt>
    <dgm:pt modelId="{79F64CC5-B0A0-473A-A647-A8DB6562D23B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>
              <a:latin typeface="黑体" panose="02010609060101010101" charset="-122"/>
              <a:ea typeface="黑体" panose="02010609060101010101" charset="-122"/>
            </a:rPr>
            <a:t>专业能力：</a:t>
          </a:r>
          <a:r>
            <a:rPr lang="zh-CN" altLang="en-US" sz="2400" b="1"/>
            <a:t/>
          </a:r>
          <a:endParaRPr lang="zh-CN" altLang="en-US" sz="2400" b="1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>
              <a:latin typeface="华文楷体" panose="02010600040101010101" charset="-122"/>
              <a:ea typeface="华文楷体" panose="02010600040101010101" charset="-122"/>
            </a:rPr>
            <a:t>以项目为依托，拓展开发技能</a:t>
          </a:r>
          <a:r>
            <a:rPr lang="zh-CN" altLang="en-US" sz="2000">
              <a:latin typeface="华文楷体" panose="02010600040101010101" charset="-122"/>
              <a:ea typeface="华文楷体" panose="02010600040101010101" charset="-122"/>
            </a:rPr>
            <a:t/>
          </a:r>
          <a:endParaRPr lang="zh-CN" altLang="en-US" sz="2000">
            <a:latin typeface="华文楷体" panose="02010600040101010101" charset="-122"/>
            <a:ea typeface="华文楷体" panose="02010600040101010101" charset="-122"/>
          </a:endParaRPr>
        </a:p>
      </dgm:t>
    </dgm:pt>
    <dgm:pt modelId="{702F6268-E14C-45D5-8115-297DAA4B759C}" cxnId="{79F73DA7-F2FA-4FB6-9703-166CC065D4D3}" type="parTrans">
      <dgm:prSet/>
      <dgm:spPr/>
      <dgm:t>
        <a:bodyPr/>
        <a:p>
          <a:endParaRPr lang="zh-CN" altLang="en-US"/>
        </a:p>
      </dgm:t>
    </dgm:pt>
    <dgm:pt modelId="{981E424B-A63B-4DF7-BC97-1D5B2B7044B1}" cxnId="{79F73DA7-F2FA-4FB6-9703-166CC065D4D3}" type="sibTrans">
      <dgm:prSet/>
      <dgm:spPr/>
      <dgm:t>
        <a:bodyPr/>
        <a:p>
          <a:endParaRPr lang="zh-CN" altLang="en-US"/>
        </a:p>
      </dgm:t>
    </dgm:pt>
    <dgm:pt modelId="{D4AB1542-9F74-4E45-B615-57F5DFDC43EE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>
              <a:latin typeface="黑体" panose="02010609060101010101" charset="-122"/>
              <a:ea typeface="黑体" panose="02010609060101010101" charset="-122"/>
            </a:rPr>
            <a:t>业务水平：</a:t>
          </a:r>
          <a:r>
            <a:rPr lang="zh-CN" altLang="en-US" sz="2400" b="1"/>
            <a:t/>
          </a:r>
          <a:endParaRPr lang="zh-CN" altLang="en-US" sz="2400" b="1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>
              <a:latin typeface="华文楷体" panose="02010600040101010101" charset="-122"/>
              <a:ea typeface="华文楷体" panose="02010600040101010101" charset="-122"/>
            </a:rPr>
            <a:t>熟悉业务流程，提升全局意识</a:t>
          </a:r>
          <a:r>
            <a:rPr lang="zh-CN" altLang="en-US" sz="2000" b="1">
              <a:latin typeface="华文楷体" panose="02010600040101010101" charset="-122"/>
              <a:ea typeface="华文楷体" panose="02010600040101010101" charset="-122"/>
            </a:rPr>
            <a:t/>
          </a:r>
          <a:endParaRPr lang="zh-CN" altLang="en-US" sz="2000" b="1">
            <a:latin typeface="华文楷体" panose="02010600040101010101" charset="-122"/>
            <a:ea typeface="华文楷体" panose="02010600040101010101" charset="-122"/>
          </a:endParaRPr>
        </a:p>
      </dgm:t>
    </dgm:pt>
    <dgm:pt modelId="{DCA1BD93-FD98-4A06-8ECE-28E6935BECED}" cxnId="{DFA08EC3-6A29-4873-8C7B-27A0D0DE00EF}" type="parTrans">
      <dgm:prSet/>
      <dgm:spPr/>
      <dgm:t>
        <a:bodyPr/>
        <a:p>
          <a:endParaRPr lang="zh-CN" altLang="en-US"/>
        </a:p>
      </dgm:t>
    </dgm:pt>
    <dgm:pt modelId="{69748832-ECC5-4F63-A6AC-8504A7E906B9}" cxnId="{DFA08EC3-6A29-4873-8C7B-27A0D0DE00EF}" type="sibTrans">
      <dgm:prSet/>
      <dgm:spPr/>
      <dgm:t>
        <a:bodyPr/>
        <a:p>
          <a:endParaRPr lang="zh-CN" altLang="en-US"/>
        </a:p>
      </dgm:t>
    </dgm:pt>
    <dgm:pt modelId="{E484A0DB-ADE2-41BB-B1F9-A397557174FE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>
              <a:latin typeface="黑体" panose="02010609060101010101" charset="-122"/>
              <a:ea typeface="黑体" panose="02010609060101010101" charset="-122"/>
            </a:rPr>
            <a:t>工作状态：</a:t>
          </a:r>
          <a:r>
            <a:rPr lang="zh-CN" altLang="en-US" sz="2400" b="1"/>
            <a:t/>
          </a:r>
          <a:endParaRPr lang="zh-CN" altLang="en-US" sz="2400" b="1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>
              <a:latin typeface="华文楷体" panose="02010600040101010101" charset="-122"/>
              <a:ea typeface="华文楷体" panose="02010600040101010101" charset="-122"/>
            </a:rPr>
            <a:t>增强身体素质，丰富精神营养</a:t>
          </a:r>
          <a:r>
            <a:rPr lang="zh-CN" altLang="en-US" sz="2000" b="1">
              <a:latin typeface="华文楷体" panose="02010600040101010101" charset="-122"/>
              <a:ea typeface="华文楷体" panose="02010600040101010101" charset="-122"/>
            </a:rPr>
            <a:t/>
          </a:r>
          <a:endParaRPr lang="zh-CN" altLang="en-US" sz="2000" b="1">
            <a:latin typeface="华文楷体" panose="02010600040101010101" charset="-122"/>
            <a:ea typeface="华文楷体" panose="02010600040101010101" charset="-122"/>
          </a:endParaRPr>
        </a:p>
      </dgm:t>
    </dgm:pt>
    <dgm:pt modelId="{0D3844BD-A934-4ADF-8CEC-4B7101CACCC9}" cxnId="{DBA77970-2A13-4C45-A4C1-9C3F3960C983}" type="parTrans">
      <dgm:prSet/>
      <dgm:spPr/>
      <dgm:t>
        <a:bodyPr/>
        <a:p>
          <a:endParaRPr lang="zh-CN" altLang="en-US"/>
        </a:p>
      </dgm:t>
    </dgm:pt>
    <dgm:pt modelId="{FC59B45A-A616-4E16-B98F-7EBC1D5DDF85}" cxnId="{DBA77970-2A13-4C45-A4C1-9C3F3960C983}" type="sibTrans">
      <dgm:prSet/>
      <dgm:spPr/>
      <dgm:t>
        <a:bodyPr/>
        <a:p>
          <a:endParaRPr lang="zh-CN" altLang="en-US"/>
        </a:p>
      </dgm:t>
    </dgm:pt>
    <dgm:pt modelId="{EE3CB678-3AF3-48EB-A9A3-4C9B3B638DF4}" type="pres">
      <dgm:prSet presAssocID="{501C80C4-3C37-4B06-AC2A-25F05322FDE0}" presName="linear" presStyleCnt="0">
        <dgm:presLayoutVars>
          <dgm:dir/>
          <dgm:animLvl val="lvl"/>
          <dgm:resizeHandles val="exact"/>
        </dgm:presLayoutVars>
      </dgm:prSet>
      <dgm:spPr/>
    </dgm:pt>
    <dgm:pt modelId="{A787D67B-DDA1-4988-8415-DCD48FC3EA83}" type="pres">
      <dgm:prSet presAssocID="{79F64CC5-B0A0-473A-A647-A8DB6562D23B}" presName="parentLin" presStyleCnt="0"/>
      <dgm:spPr/>
    </dgm:pt>
    <dgm:pt modelId="{0797CEA2-9F9D-4159-A8DC-2F0D60611F3B}" type="pres">
      <dgm:prSet presAssocID="{79F64CC5-B0A0-473A-A647-A8DB6562D23B}" presName="parentLeftMargin" presStyleCnt="0"/>
      <dgm:spPr/>
    </dgm:pt>
    <dgm:pt modelId="{2968AA41-C1D3-4EDF-9DB3-378F66B2FD39}" type="pres">
      <dgm:prSet presAssocID="{79F64CC5-B0A0-473A-A647-A8DB6562D23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61417B3-60F3-4BE3-8E8F-9CEC27ECBCDA}" type="pres">
      <dgm:prSet presAssocID="{79F64CC5-B0A0-473A-A647-A8DB6562D23B}" presName="negativeSpace" presStyleCnt="0"/>
      <dgm:spPr/>
    </dgm:pt>
    <dgm:pt modelId="{D167D85B-ED5F-4134-9F18-E6B4BAE0C614}" type="pres">
      <dgm:prSet presAssocID="{79F64CC5-B0A0-473A-A647-A8DB6562D23B}" presName="childText" presStyleLbl="conFgAcc1" presStyleIdx="0" presStyleCnt="3">
        <dgm:presLayoutVars>
          <dgm:bulletEnabled val="1"/>
        </dgm:presLayoutVars>
      </dgm:prSet>
      <dgm:spPr/>
    </dgm:pt>
    <dgm:pt modelId="{6402558A-B637-4118-8793-2FA57B2393DA}" type="pres">
      <dgm:prSet presAssocID="{981E424B-A63B-4DF7-BC97-1D5B2B7044B1}" presName="spaceBetweenRectangles" presStyleCnt="0"/>
      <dgm:spPr/>
    </dgm:pt>
    <dgm:pt modelId="{8E561E53-8519-43F2-B9E7-546C3EB01970}" type="pres">
      <dgm:prSet presAssocID="{D4AB1542-9F74-4E45-B615-57F5DFDC43EE}" presName="parentLin" presStyleCnt="0"/>
      <dgm:spPr/>
    </dgm:pt>
    <dgm:pt modelId="{3559B5A5-3E91-49F5-A868-297DBB575668}" type="pres">
      <dgm:prSet presAssocID="{D4AB1542-9F74-4E45-B615-57F5DFDC43EE}" presName="parentLeftMargin" presStyleCnt="0"/>
      <dgm:spPr/>
    </dgm:pt>
    <dgm:pt modelId="{48FABA9F-C289-434B-8864-E8FC1B5C2F60}" type="pres">
      <dgm:prSet presAssocID="{D4AB1542-9F74-4E45-B615-57F5DFDC43E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2F65D9D-7898-4EE1-ADBC-A6F5139DEC13}" type="pres">
      <dgm:prSet presAssocID="{D4AB1542-9F74-4E45-B615-57F5DFDC43EE}" presName="negativeSpace" presStyleCnt="0"/>
      <dgm:spPr/>
    </dgm:pt>
    <dgm:pt modelId="{6B4B0D2A-F76A-4881-A678-1599A9C1764F}" type="pres">
      <dgm:prSet presAssocID="{D4AB1542-9F74-4E45-B615-57F5DFDC43EE}" presName="childText" presStyleLbl="conFgAcc1" presStyleIdx="1" presStyleCnt="3">
        <dgm:presLayoutVars>
          <dgm:bulletEnabled val="1"/>
        </dgm:presLayoutVars>
      </dgm:prSet>
      <dgm:spPr/>
    </dgm:pt>
    <dgm:pt modelId="{4CCA9E30-BEB2-4B5D-BA10-E5FCB43776E3}" type="pres">
      <dgm:prSet presAssocID="{69748832-ECC5-4F63-A6AC-8504A7E906B9}" presName="spaceBetweenRectangles" presStyleCnt="0"/>
      <dgm:spPr/>
    </dgm:pt>
    <dgm:pt modelId="{E366F1EF-FE80-457B-9C6A-8A0AC673FB1B}" type="pres">
      <dgm:prSet presAssocID="{E484A0DB-ADE2-41BB-B1F9-A397557174FE}" presName="parentLin" presStyleCnt="0"/>
      <dgm:spPr/>
    </dgm:pt>
    <dgm:pt modelId="{06AA40BB-9886-4B46-8ECB-F4B42996D2E4}" type="pres">
      <dgm:prSet presAssocID="{E484A0DB-ADE2-41BB-B1F9-A397557174FE}" presName="parentLeftMargin" presStyleCnt="0"/>
      <dgm:spPr/>
    </dgm:pt>
    <dgm:pt modelId="{E2F3FA2F-E1C7-4C05-8B05-C32B42A9A930}" type="pres">
      <dgm:prSet presAssocID="{E484A0DB-ADE2-41BB-B1F9-A397557174F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C36A5161-621C-488B-95ED-161DD8C18700}" type="pres">
      <dgm:prSet presAssocID="{E484A0DB-ADE2-41BB-B1F9-A397557174FE}" presName="negativeSpace" presStyleCnt="0"/>
      <dgm:spPr/>
    </dgm:pt>
    <dgm:pt modelId="{F2D507D6-5CB7-4C81-896F-18FAF0126329}" type="pres">
      <dgm:prSet presAssocID="{E484A0DB-ADE2-41BB-B1F9-A397557174FE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79F73DA7-F2FA-4FB6-9703-166CC065D4D3}" srcId="{501C80C4-3C37-4B06-AC2A-25F05322FDE0}" destId="{79F64CC5-B0A0-473A-A647-A8DB6562D23B}" srcOrd="0" destOrd="0" parTransId="{702F6268-E14C-45D5-8115-297DAA4B759C}" sibTransId="{981E424B-A63B-4DF7-BC97-1D5B2B7044B1}"/>
    <dgm:cxn modelId="{DFA08EC3-6A29-4873-8C7B-27A0D0DE00EF}" srcId="{501C80C4-3C37-4B06-AC2A-25F05322FDE0}" destId="{D4AB1542-9F74-4E45-B615-57F5DFDC43EE}" srcOrd="1" destOrd="0" parTransId="{DCA1BD93-FD98-4A06-8ECE-28E6935BECED}" sibTransId="{69748832-ECC5-4F63-A6AC-8504A7E906B9}"/>
    <dgm:cxn modelId="{DBA77970-2A13-4C45-A4C1-9C3F3960C983}" srcId="{501C80C4-3C37-4B06-AC2A-25F05322FDE0}" destId="{E484A0DB-ADE2-41BB-B1F9-A397557174FE}" srcOrd="2" destOrd="0" parTransId="{0D3844BD-A934-4ADF-8CEC-4B7101CACCC9}" sibTransId="{FC59B45A-A616-4E16-B98F-7EBC1D5DDF85}"/>
    <dgm:cxn modelId="{16BC91DE-A5B7-4C94-98A7-1439326301DD}" type="presOf" srcId="{501C80C4-3C37-4B06-AC2A-25F05322FDE0}" destId="{EE3CB678-3AF3-48EB-A9A3-4C9B3B638DF4}" srcOrd="0" destOrd="0" presId="urn:microsoft.com/office/officeart/2005/8/layout/list1"/>
    <dgm:cxn modelId="{2E28AAC1-A036-4049-98DF-A8041D809601}" type="presParOf" srcId="{EE3CB678-3AF3-48EB-A9A3-4C9B3B638DF4}" destId="{A787D67B-DDA1-4988-8415-DCD48FC3EA83}" srcOrd="0" destOrd="0" presId="urn:microsoft.com/office/officeart/2005/8/layout/list1"/>
    <dgm:cxn modelId="{0D197817-2993-4485-8976-9A04FDB66168}" type="presParOf" srcId="{A787D67B-DDA1-4988-8415-DCD48FC3EA83}" destId="{0797CEA2-9F9D-4159-A8DC-2F0D60611F3B}" srcOrd="0" destOrd="0" presId="urn:microsoft.com/office/officeart/2005/8/layout/list1"/>
    <dgm:cxn modelId="{4ADAEEB0-7657-4018-B9AC-34C06521F64B}" type="presOf" srcId="{79F64CC5-B0A0-473A-A647-A8DB6562D23B}" destId="{0797CEA2-9F9D-4159-A8DC-2F0D60611F3B}" srcOrd="0" destOrd="0" presId="urn:microsoft.com/office/officeart/2005/8/layout/list1"/>
    <dgm:cxn modelId="{C6327691-596B-427B-9645-B78D36CE844C}" type="presParOf" srcId="{A787D67B-DDA1-4988-8415-DCD48FC3EA83}" destId="{2968AA41-C1D3-4EDF-9DB3-378F66B2FD39}" srcOrd="1" destOrd="0" presId="urn:microsoft.com/office/officeart/2005/8/layout/list1"/>
    <dgm:cxn modelId="{7E5AB667-8C72-4AA6-8AEB-4A4EC5EDD354}" type="presOf" srcId="{79F64CC5-B0A0-473A-A647-A8DB6562D23B}" destId="{2968AA41-C1D3-4EDF-9DB3-378F66B2FD39}" srcOrd="0" destOrd="0" presId="urn:microsoft.com/office/officeart/2005/8/layout/list1"/>
    <dgm:cxn modelId="{E500EC3E-159D-4E82-A9B9-9ABC50C7E6CB}" type="presParOf" srcId="{EE3CB678-3AF3-48EB-A9A3-4C9B3B638DF4}" destId="{D61417B3-60F3-4BE3-8E8F-9CEC27ECBCDA}" srcOrd="1" destOrd="0" presId="urn:microsoft.com/office/officeart/2005/8/layout/list1"/>
    <dgm:cxn modelId="{ED56A608-EAD7-4F8C-8EA6-206DE45005B1}" type="presParOf" srcId="{EE3CB678-3AF3-48EB-A9A3-4C9B3B638DF4}" destId="{D167D85B-ED5F-4134-9F18-E6B4BAE0C614}" srcOrd="2" destOrd="0" presId="urn:microsoft.com/office/officeart/2005/8/layout/list1"/>
    <dgm:cxn modelId="{93B11D32-246B-41F1-8572-DF65A06989CA}" type="presParOf" srcId="{EE3CB678-3AF3-48EB-A9A3-4C9B3B638DF4}" destId="{6402558A-B637-4118-8793-2FA57B2393DA}" srcOrd="3" destOrd="0" presId="urn:microsoft.com/office/officeart/2005/8/layout/list1"/>
    <dgm:cxn modelId="{5B5F73BC-D3A1-48CC-8C40-BAEA42F60473}" type="presParOf" srcId="{EE3CB678-3AF3-48EB-A9A3-4C9B3B638DF4}" destId="{8E561E53-8519-43F2-B9E7-546C3EB01970}" srcOrd="4" destOrd="0" presId="urn:microsoft.com/office/officeart/2005/8/layout/list1"/>
    <dgm:cxn modelId="{87DA96D0-22A3-471F-90E4-9294ECA23A6A}" type="presParOf" srcId="{8E561E53-8519-43F2-B9E7-546C3EB01970}" destId="{3559B5A5-3E91-49F5-A868-297DBB575668}" srcOrd="0" destOrd="4" presId="urn:microsoft.com/office/officeart/2005/8/layout/list1"/>
    <dgm:cxn modelId="{E0FD6591-9B0C-443D-BE7A-CA1A2E6B74FD}" type="presOf" srcId="{D4AB1542-9F74-4E45-B615-57F5DFDC43EE}" destId="{3559B5A5-3E91-49F5-A868-297DBB575668}" srcOrd="0" destOrd="0" presId="urn:microsoft.com/office/officeart/2005/8/layout/list1"/>
    <dgm:cxn modelId="{77744B75-72D0-4362-BE02-9CEC0CA8BE08}" type="presParOf" srcId="{8E561E53-8519-43F2-B9E7-546C3EB01970}" destId="{48FABA9F-C289-434B-8864-E8FC1B5C2F60}" srcOrd="1" destOrd="4" presId="urn:microsoft.com/office/officeart/2005/8/layout/list1"/>
    <dgm:cxn modelId="{BCB02187-C9CC-4D29-BC38-FB4EB05EF301}" type="presOf" srcId="{D4AB1542-9F74-4E45-B615-57F5DFDC43EE}" destId="{48FABA9F-C289-434B-8864-E8FC1B5C2F60}" srcOrd="0" destOrd="0" presId="urn:microsoft.com/office/officeart/2005/8/layout/list1"/>
    <dgm:cxn modelId="{36D54CA5-0F75-4EB0-B340-E64B8B46373B}" type="presParOf" srcId="{EE3CB678-3AF3-48EB-A9A3-4C9B3B638DF4}" destId="{72F65D9D-7898-4EE1-ADBC-A6F5139DEC13}" srcOrd="5" destOrd="0" presId="urn:microsoft.com/office/officeart/2005/8/layout/list1"/>
    <dgm:cxn modelId="{82705300-8B59-4421-AC65-98628DF0F6B6}" type="presParOf" srcId="{EE3CB678-3AF3-48EB-A9A3-4C9B3B638DF4}" destId="{6B4B0D2A-F76A-4881-A678-1599A9C1764F}" srcOrd="6" destOrd="0" presId="urn:microsoft.com/office/officeart/2005/8/layout/list1"/>
    <dgm:cxn modelId="{F0326644-EC22-4DC1-AB72-BD676EA4B790}" type="presParOf" srcId="{EE3CB678-3AF3-48EB-A9A3-4C9B3B638DF4}" destId="{4CCA9E30-BEB2-4B5D-BA10-E5FCB43776E3}" srcOrd="7" destOrd="0" presId="urn:microsoft.com/office/officeart/2005/8/layout/list1"/>
    <dgm:cxn modelId="{3162B3D2-689C-4A14-A4F0-2384FCABDBDC}" type="presParOf" srcId="{EE3CB678-3AF3-48EB-A9A3-4C9B3B638DF4}" destId="{E366F1EF-FE80-457B-9C6A-8A0AC673FB1B}" srcOrd="8" destOrd="0" presId="urn:microsoft.com/office/officeart/2005/8/layout/list1"/>
    <dgm:cxn modelId="{4C829FD6-5D5B-4E55-B1DB-C136E24AD108}" type="presParOf" srcId="{E366F1EF-FE80-457B-9C6A-8A0AC673FB1B}" destId="{06AA40BB-9886-4B46-8ECB-F4B42996D2E4}" srcOrd="0" destOrd="8" presId="urn:microsoft.com/office/officeart/2005/8/layout/list1"/>
    <dgm:cxn modelId="{5A2389B1-C513-40D9-AD36-58AB01731855}" type="presOf" srcId="{E484A0DB-ADE2-41BB-B1F9-A397557174FE}" destId="{06AA40BB-9886-4B46-8ECB-F4B42996D2E4}" srcOrd="0" destOrd="0" presId="urn:microsoft.com/office/officeart/2005/8/layout/list1"/>
    <dgm:cxn modelId="{BC7212F3-6E58-4EF5-8368-DF4ECEDE2BE7}" type="presParOf" srcId="{E366F1EF-FE80-457B-9C6A-8A0AC673FB1B}" destId="{E2F3FA2F-E1C7-4C05-8B05-C32B42A9A930}" srcOrd="1" destOrd="8" presId="urn:microsoft.com/office/officeart/2005/8/layout/list1"/>
    <dgm:cxn modelId="{03939855-D267-4464-8183-2FCF316145D6}" type="presOf" srcId="{E484A0DB-ADE2-41BB-B1F9-A397557174FE}" destId="{E2F3FA2F-E1C7-4C05-8B05-C32B42A9A930}" srcOrd="0" destOrd="0" presId="urn:microsoft.com/office/officeart/2005/8/layout/list1"/>
    <dgm:cxn modelId="{FBA38C45-08C1-4EFB-9AA9-7CF5D3E77151}" type="presParOf" srcId="{EE3CB678-3AF3-48EB-A9A3-4C9B3B638DF4}" destId="{C36A5161-621C-488B-95ED-161DD8C18700}" srcOrd="9" destOrd="0" presId="urn:microsoft.com/office/officeart/2005/8/layout/list1"/>
    <dgm:cxn modelId="{1FF20E42-3A6D-40E3-A52E-D05813A0003C}" type="presParOf" srcId="{EE3CB678-3AF3-48EB-A9A3-4C9B3B638DF4}" destId="{F2D507D6-5CB7-4C81-896F-18FAF0126329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E023E6-D630-4A57-828D-1A63F28DAB4C}">
      <dsp:nvSpPr>
        <dsp:cNvPr id="0" name=""/>
        <dsp:cNvSpPr/>
      </dsp:nvSpPr>
      <dsp:spPr>
        <a:xfrm>
          <a:off x="0" y="0"/>
          <a:ext cx="2119254" cy="973440"/>
        </a:xfrm>
        <a:prstGeom prst="roundRect">
          <a:avLst/>
        </a:prstGeom>
        <a:solidFill>
          <a:schemeClr val="tx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DT1000AS</a:t>
          </a:r>
          <a:endParaRPr lang="zh-CN" altLang="en-US" sz="2000" kern="1200" dirty="0"/>
        </a:p>
      </dsp:txBody>
      <dsp:txXfrm>
        <a:off x="47519" y="47519"/>
        <a:ext cx="2024216" cy="878402"/>
      </dsp:txXfrm>
    </dsp:sp>
    <dsp:sp modelId="{4D3C0FC3-91BE-4225-81D6-0055D61D7A1C}">
      <dsp:nvSpPr>
        <dsp:cNvPr id="0" name=""/>
        <dsp:cNvSpPr/>
      </dsp:nvSpPr>
      <dsp:spPr>
        <a:xfrm>
          <a:off x="0" y="997426"/>
          <a:ext cx="2119254" cy="861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286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zh-CN" sz="1800" kern="1200" dirty="0" smtClean="0"/>
            <a:t>2018.11-2019.10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1800" kern="1200" dirty="0" smtClean="0">
              <a:solidFill>
                <a:schemeClr val="accent5"/>
              </a:solidFill>
            </a:rPr>
            <a:t>已完成</a:t>
          </a:r>
          <a:endParaRPr lang="zh-CN" altLang="en-US" sz="1800" kern="1200" dirty="0">
            <a:solidFill>
              <a:schemeClr val="accent5"/>
            </a:solidFill>
          </a:endParaRPr>
        </a:p>
      </dsp:txBody>
      <dsp:txXfrm>
        <a:off x="0" y="997426"/>
        <a:ext cx="2119254" cy="861120"/>
      </dsp:txXfrm>
    </dsp:sp>
    <dsp:sp modelId="{EC188251-3F30-4E7E-BF35-6D4C49668C48}">
      <dsp:nvSpPr>
        <dsp:cNvPr id="0" name=""/>
        <dsp:cNvSpPr/>
      </dsp:nvSpPr>
      <dsp:spPr>
        <a:xfrm>
          <a:off x="0" y="1805354"/>
          <a:ext cx="2119254" cy="973440"/>
        </a:xfrm>
        <a:prstGeom prst="roundRect">
          <a:avLst/>
        </a:prstGeom>
        <a:solidFill>
          <a:schemeClr val="accent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DT1106AS</a:t>
          </a:r>
          <a:endParaRPr lang="zh-CN" altLang="en-US" sz="2000" kern="1200" dirty="0"/>
        </a:p>
      </dsp:txBody>
      <dsp:txXfrm>
        <a:off x="47519" y="1852873"/>
        <a:ext cx="2024216" cy="878402"/>
      </dsp:txXfrm>
    </dsp:sp>
    <dsp:sp modelId="{0DDEBB61-4E4F-4FEB-AD9C-BAEFC8F90307}">
      <dsp:nvSpPr>
        <dsp:cNvPr id="0" name=""/>
        <dsp:cNvSpPr/>
      </dsp:nvSpPr>
      <dsp:spPr>
        <a:xfrm>
          <a:off x="0" y="2831986"/>
          <a:ext cx="2119254" cy="861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286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zh-CN" sz="1800" kern="1200" dirty="0" smtClean="0"/>
            <a:t>2019.09-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1800" kern="1200" dirty="0" smtClean="0">
              <a:solidFill>
                <a:schemeClr val="accent2"/>
              </a:solidFill>
            </a:rPr>
            <a:t>进行中</a:t>
          </a:r>
          <a:endParaRPr lang="zh-CN" altLang="en-US" sz="1800" kern="1200" dirty="0">
            <a:solidFill>
              <a:schemeClr val="accent2"/>
            </a:solidFill>
          </a:endParaRPr>
        </a:p>
      </dsp:txBody>
      <dsp:txXfrm>
        <a:off x="0" y="2831986"/>
        <a:ext cx="2119254" cy="8611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E023E6-D630-4A57-828D-1A63F28DAB4C}">
      <dsp:nvSpPr>
        <dsp:cNvPr id="0" name=""/>
        <dsp:cNvSpPr/>
      </dsp:nvSpPr>
      <dsp:spPr>
        <a:xfrm>
          <a:off x="0" y="0"/>
          <a:ext cx="2119254" cy="973440"/>
        </a:xfrm>
        <a:prstGeom prst="roundRect">
          <a:avLst/>
        </a:prstGeom>
        <a:solidFill>
          <a:schemeClr val="tx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DT1000AS</a:t>
          </a:r>
          <a:endParaRPr lang="zh-CN" altLang="en-US" sz="2000" kern="1200" dirty="0"/>
        </a:p>
      </dsp:txBody>
      <dsp:txXfrm>
        <a:off x="47519" y="47519"/>
        <a:ext cx="2024216" cy="878402"/>
      </dsp:txXfrm>
    </dsp:sp>
    <dsp:sp modelId="{4D3C0FC3-91BE-4225-81D6-0055D61D7A1C}">
      <dsp:nvSpPr>
        <dsp:cNvPr id="0" name=""/>
        <dsp:cNvSpPr/>
      </dsp:nvSpPr>
      <dsp:spPr>
        <a:xfrm>
          <a:off x="0" y="997426"/>
          <a:ext cx="2119254" cy="861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286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zh-CN" sz="1800" kern="1200" dirty="0" smtClean="0"/>
            <a:t>2018.11-2019.10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1800" kern="1200" dirty="0" smtClean="0">
              <a:solidFill>
                <a:schemeClr val="accent5"/>
              </a:solidFill>
            </a:rPr>
            <a:t>已完成</a:t>
          </a:r>
          <a:endParaRPr lang="zh-CN" altLang="en-US" sz="1800" kern="1200" dirty="0">
            <a:solidFill>
              <a:schemeClr val="accent5"/>
            </a:solidFill>
          </a:endParaRPr>
        </a:p>
      </dsp:txBody>
      <dsp:txXfrm>
        <a:off x="0" y="997426"/>
        <a:ext cx="2119254" cy="861120"/>
      </dsp:txXfrm>
    </dsp:sp>
    <dsp:sp modelId="{EC188251-3F30-4E7E-BF35-6D4C49668C48}">
      <dsp:nvSpPr>
        <dsp:cNvPr id="0" name=""/>
        <dsp:cNvSpPr/>
      </dsp:nvSpPr>
      <dsp:spPr>
        <a:xfrm>
          <a:off x="0" y="1805354"/>
          <a:ext cx="2119254" cy="973440"/>
        </a:xfrm>
        <a:prstGeom prst="roundRect">
          <a:avLst/>
        </a:prstGeom>
        <a:solidFill>
          <a:schemeClr val="accent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/>
            <a:t>DT1106AS</a:t>
          </a:r>
          <a:endParaRPr lang="zh-CN" altLang="en-US" sz="2000" kern="1200" dirty="0"/>
        </a:p>
      </dsp:txBody>
      <dsp:txXfrm>
        <a:off x="47519" y="1852873"/>
        <a:ext cx="2024216" cy="878402"/>
      </dsp:txXfrm>
    </dsp:sp>
    <dsp:sp modelId="{0DDEBB61-4E4F-4FEB-AD9C-BAEFC8F90307}">
      <dsp:nvSpPr>
        <dsp:cNvPr id="0" name=""/>
        <dsp:cNvSpPr/>
      </dsp:nvSpPr>
      <dsp:spPr>
        <a:xfrm>
          <a:off x="0" y="2831986"/>
          <a:ext cx="2119254" cy="861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286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zh-CN" sz="1800" kern="1200" dirty="0" smtClean="0"/>
            <a:t>2019.09-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1800" kern="1200" dirty="0" smtClean="0">
              <a:solidFill>
                <a:schemeClr val="accent2"/>
              </a:solidFill>
            </a:rPr>
            <a:t>进行中</a:t>
          </a:r>
          <a:endParaRPr lang="zh-CN" altLang="en-US" sz="1800" kern="1200" dirty="0">
            <a:solidFill>
              <a:schemeClr val="accent2"/>
            </a:solidFill>
          </a:endParaRPr>
        </a:p>
      </dsp:txBody>
      <dsp:txXfrm>
        <a:off x="0" y="2831986"/>
        <a:ext cx="2119254" cy="8611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890D28-5DE0-4256-BE90-5FFF585D8F2B}">
      <dsp:nvSpPr>
        <dsp:cNvPr id="0" name=""/>
        <dsp:cNvSpPr/>
      </dsp:nvSpPr>
      <dsp:spPr>
        <a:xfrm>
          <a:off x="967107" y="3592"/>
          <a:ext cx="2432527" cy="1216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服务端</a:t>
          </a:r>
          <a:endParaRPr lang="zh-CN" altLang="en-US" sz="3200" kern="1200" dirty="0">
            <a:latin typeface="方正粗黑宋简体" panose="02000000000000000000" pitchFamily="2" charset="-122"/>
            <a:ea typeface="方正粗黑宋简体" panose="02000000000000000000" pitchFamily="2" charset="-122"/>
          </a:endParaRPr>
        </a:p>
      </dsp:txBody>
      <dsp:txXfrm>
        <a:off x="1002730" y="39215"/>
        <a:ext cx="2361281" cy="1145017"/>
      </dsp:txXfrm>
    </dsp:sp>
    <dsp:sp modelId="{734191F9-6483-4EC2-87F9-470E365065AB}">
      <dsp:nvSpPr>
        <dsp:cNvPr id="0" name=""/>
        <dsp:cNvSpPr/>
      </dsp:nvSpPr>
      <dsp:spPr>
        <a:xfrm>
          <a:off x="1210359" y="1219855"/>
          <a:ext cx="243252" cy="5227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2798"/>
              </a:lnTo>
              <a:lnTo>
                <a:pt x="243252" y="522798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D72E9A-2839-4A07-B59E-FDF4CD902453}">
      <dsp:nvSpPr>
        <dsp:cNvPr id="0" name=""/>
        <dsp:cNvSpPr/>
      </dsp:nvSpPr>
      <dsp:spPr>
        <a:xfrm>
          <a:off x="1453612" y="1523921"/>
          <a:ext cx="1946021" cy="4374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数据库设计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6425" y="1536734"/>
        <a:ext cx="1920395" cy="411839"/>
      </dsp:txXfrm>
    </dsp:sp>
    <dsp:sp modelId="{AFFB913E-0CC6-4E49-A586-DE6FF15C3A91}">
      <dsp:nvSpPr>
        <dsp:cNvPr id="0" name=""/>
        <dsp:cNvSpPr/>
      </dsp:nvSpPr>
      <dsp:spPr>
        <a:xfrm>
          <a:off x="1210359" y="1219855"/>
          <a:ext cx="243252" cy="12641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64159"/>
              </a:lnTo>
              <a:lnTo>
                <a:pt x="243252" y="1264159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BE87BC-DFA3-4F4F-9A8D-9BE63E71222B}">
      <dsp:nvSpPr>
        <dsp:cNvPr id="0" name=""/>
        <dsp:cNvSpPr/>
      </dsp:nvSpPr>
      <dsp:spPr>
        <a:xfrm>
          <a:off x="1453612" y="2265453"/>
          <a:ext cx="1946021" cy="437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309047"/>
              <a:satOff val="3369"/>
              <a:lumOff val="-70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整体框架实现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6415" y="2278256"/>
        <a:ext cx="1920415" cy="411519"/>
      </dsp:txXfrm>
    </dsp:sp>
    <dsp:sp modelId="{1649E605-AD94-4818-A9A6-D7ECBC1A4712}">
      <dsp:nvSpPr>
        <dsp:cNvPr id="0" name=""/>
        <dsp:cNvSpPr/>
      </dsp:nvSpPr>
      <dsp:spPr>
        <a:xfrm>
          <a:off x="1210359" y="1219855"/>
          <a:ext cx="243252" cy="19941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94161"/>
              </a:lnTo>
              <a:lnTo>
                <a:pt x="243252" y="1994161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5EE2F4-9947-4347-92D2-7C2C06FAF24E}">
      <dsp:nvSpPr>
        <dsp:cNvPr id="0" name=""/>
        <dsp:cNvSpPr/>
      </dsp:nvSpPr>
      <dsp:spPr>
        <a:xfrm>
          <a:off x="1453612" y="3006644"/>
          <a:ext cx="1946021" cy="41474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618095"/>
              <a:satOff val="6737"/>
              <a:lumOff val="-1412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硬件设备调试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5759" y="3018791"/>
        <a:ext cx="1921727" cy="390451"/>
      </dsp:txXfrm>
    </dsp:sp>
    <dsp:sp modelId="{C099356B-0D05-4572-95E5-86B8EAD7C94B}">
      <dsp:nvSpPr>
        <dsp:cNvPr id="0" name=""/>
        <dsp:cNvSpPr/>
      </dsp:nvSpPr>
      <dsp:spPr>
        <a:xfrm>
          <a:off x="1210359" y="1219855"/>
          <a:ext cx="243252" cy="27332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3242"/>
              </a:lnTo>
              <a:lnTo>
                <a:pt x="243252" y="2733242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477516-49C0-49F1-BB64-93C44D2F6D98}">
      <dsp:nvSpPr>
        <dsp:cNvPr id="0" name=""/>
        <dsp:cNvSpPr/>
      </dsp:nvSpPr>
      <dsp:spPr>
        <a:xfrm>
          <a:off x="1453612" y="3725455"/>
          <a:ext cx="1946021" cy="455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927142"/>
              <a:satOff val="10106"/>
              <a:lumOff val="-211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RPC</a:t>
          </a: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消息与服务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6947" y="3738790"/>
        <a:ext cx="1919351" cy="428613"/>
      </dsp:txXfrm>
    </dsp:sp>
    <dsp:sp modelId="{3D069AA3-B1FB-4B5E-9B62-318C180E4F66}">
      <dsp:nvSpPr>
        <dsp:cNvPr id="0" name=""/>
        <dsp:cNvSpPr/>
      </dsp:nvSpPr>
      <dsp:spPr>
        <a:xfrm>
          <a:off x="1210359" y="1219855"/>
          <a:ext cx="243252" cy="34598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59886"/>
              </a:lnTo>
              <a:lnTo>
                <a:pt x="243252" y="3459886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C6F96C-E913-40C8-95E0-3932F6D9E3B4}">
      <dsp:nvSpPr>
        <dsp:cNvPr id="0" name=""/>
        <dsp:cNvSpPr/>
      </dsp:nvSpPr>
      <dsp:spPr>
        <a:xfrm>
          <a:off x="1453612" y="4484805"/>
          <a:ext cx="2289085" cy="3898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1236189"/>
              <a:satOff val="13474"/>
              <a:lumOff val="-2824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历史数据读写模型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5031" y="4496224"/>
        <a:ext cx="2266247" cy="367035"/>
      </dsp:txXfrm>
    </dsp:sp>
    <dsp:sp modelId="{4C7634ED-3706-4946-9AD1-B155D04D2F20}">
      <dsp:nvSpPr>
        <dsp:cNvPr id="0" name=""/>
        <dsp:cNvSpPr/>
      </dsp:nvSpPr>
      <dsp:spPr>
        <a:xfrm>
          <a:off x="1210359" y="1219855"/>
          <a:ext cx="243252" cy="41664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6487"/>
              </a:lnTo>
              <a:lnTo>
                <a:pt x="243252" y="4166487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9C930E-361D-452A-B3A5-37769B671B74}">
      <dsp:nvSpPr>
        <dsp:cNvPr id="0" name=""/>
        <dsp:cNvSpPr/>
      </dsp:nvSpPr>
      <dsp:spPr>
        <a:xfrm>
          <a:off x="1453612" y="5178744"/>
          <a:ext cx="2319677" cy="41519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1545236"/>
              <a:satOff val="16843"/>
              <a:lumOff val="-353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5G</a:t>
          </a: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路测测试模块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5773" y="5190905"/>
        <a:ext cx="2295355" cy="390873"/>
      </dsp:txXfrm>
    </dsp:sp>
    <dsp:sp modelId="{FAB8D63D-3936-4241-A1CB-1DEA0188A316}">
      <dsp:nvSpPr>
        <dsp:cNvPr id="0" name=""/>
        <dsp:cNvSpPr/>
      </dsp:nvSpPr>
      <dsp:spPr>
        <a:xfrm>
          <a:off x="4007766" y="3592"/>
          <a:ext cx="2432527" cy="1216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3090473"/>
                <a:satOff val="33685"/>
                <a:lumOff val="-7059"/>
                <a:alphaOff val="0"/>
                <a:shade val="51000"/>
                <a:satMod val="130000"/>
              </a:schemeClr>
            </a:gs>
            <a:gs pos="80000">
              <a:schemeClr val="accent4">
                <a:hueOff val="3090473"/>
                <a:satOff val="33685"/>
                <a:lumOff val="-7059"/>
                <a:alphaOff val="0"/>
                <a:shade val="93000"/>
                <a:satMod val="130000"/>
              </a:schemeClr>
            </a:gs>
            <a:gs pos="100000">
              <a:schemeClr val="accent4">
                <a:hueOff val="3090473"/>
                <a:satOff val="33685"/>
                <a:lumOff val="-705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客户端（</a:t>
          </a:r>
          <a:r>
            <a:rPr lang="en-US" altLang="zh-CN" sz="3200" kern="1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Windows</a:t>
          </a:r>
          <a:r>
            <a:rPr lang="zh-CN" altLang="en-US" sz="3200" kern="1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）</a:t>
          </a:r>
          <a:endParaRPr lang="zh-CN" altLang="en-US" sz="3200" kern="1200" dirty="0">
            <a:latin typeface="方正粗黑宋简体" panose="02000000000000000000" pitchFamily="2" charset="-122"/>
            <a:ea typeface="方正粗黑宋简体" panose="02000000000000000000" pitchFamily="2" charset="-122"/>
          </a:endParaRPr>
        </a:p>
      </dsp:txBody>
      <dsp:txXfrm>
        <a:off x="4043389" y="39215"/>
        <a:ext cx="2361281" cy="1145017"/>
      </dsp:txXfrm>
    </dsp:sp>
    <dsp:sp modelId="{6FC2EB35-CC83-47DE-8CF5-D62C70FC6B6B}">
      <dsp:nvSpPr>
        <dsp:cNvPr id="0" name=""/>
        <dsp:cNvSpPr/>
      </dsp:nvSpPr>
      <dsp:spPr>
        <a:xfrm>
          <a:off x="4251018" y="1219855"/>
          <a:ext cx="243252" cy="5227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2798"/>
              </a:lnTo>
              <a:lnTo>
                <a:pt x="243252" y="522798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43426A-6737-4BCB-A441-D840BE7F8186}">
      <dsp:nvSpPr>
        <dsp:cNvPr id="0" name=""/>
        <dsp:cNvSpPr/>
      </dsp:nvSpPr>
      <dsp:spPr>
        <a:xfrm>
          <a:off x="4494271" y="1523921"/>
          <a:ext cx="1946021" cy="4374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1854284"/>
              <a:satOff val="20211"/>
              <a:lumOff val="-423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客户端架构搭建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4507084" y="1536734"/>
        <a:ext cx="1920395" cy="411839"/>
      </dsp:txXfrm>
    </dsp:sp>
    <dsp:sp modelId="{ACC63EB2-40DB-455D-8980-EDEC7CDE7F66}">
      <dsp:nvSpPr>
        <dsp:cNvPr id="0" name=""/>
        <dsp:cNvSpPr/>
      </dsp:nvSpPr>
      <dsp:spPr>
        <a:xfrm>
          <a:off x="4251018" y="1219855"/>
          <a:ext cx="243252" cy="12898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89810"/>
              </a:lnTo>
              <a:lnTo>
                <a:pt x="243252" y="128981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12CD85-56AB-4262-BC4C-2EEB817CE06C}">
      <dsp:nvSpPr>
        <dsp:cNvPr id="0" name=""/>
        <dsp:cNvSpPr/>
      </dsp:nvSpPr>
      <dsp:spPr>
        <a:xfrm>
          <a:off x="4494271" y="2265453"/>
          <a:ext cx="1946021" cy="48842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2163331"/>
              <a:satOff val="23580"/>
              <a:lumOff val="-4941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整体交互逻辑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4508577" y="2279759"/>
        <a:ext cx="1917409" cy="459815"/>
      </dsp:txXfrm>
    </dsp:sp>
    <dsp:sp modelId="{3D48D9E9-4BD8-4F03-8492-6ABC1A202A9F}">
      <dsp:nvSpPr>
        <dsp:cNvPr id="0" name=""/>
        <dsp:cNvSpPr/>
      </dsp:nvSpPr>
      <dsp:spPr>
        <a:xfrm>
          <a:off x="4251018" y="1219855"/>
          <a:ext cx="243252" cy="20234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23412"/>
              </a:lnTo>
              <a:lnTo>
                <a:pt x="243252" y="2023412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314EA9-1079-4927-AA12-5440DEF45902}">
      <dsp:nvSpPr>
        <dsp:cNvPr id="0" name=""/>
        <dsp:cNvSpPr/>
      </dsp:nvSpPr>
      <dsp:spPr>
        <a:xfrm>
          <a:off x="4494271" y="3057946"/>
          <a:ext cx="2665563" cy="3706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2472378"/>
              <a:satOff val="26948"/>
              <a:lumOff val="-5647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GPS</a:t>
          </a: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、罗盘控件设计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4505127" y="3068802"/>
        <a:ext cx="2643851" cy="348932"/>
      </dsp:txXfrm>
    </dsp:sp>
    <dsp:sp modelId="{1DD11E81-CE97-4988-91EC-5DE0C75342D5}">
      <dsp:nvSpPr>
        <dsp:cNvPr id="0" name=""/>
        <dsp:cNvSpPr/>
      </dsp:nvSpPr>
      <dsp:spPr>
        <a:xfrm>
          <a:off x="4251018" y="1219855"/>
          <a:ext cx="243252" cy="27434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3489"/>
              </a:lnTo>
              <a:lnTo>
                <a:pt x="243252" y="2743489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060045-7CCF-4FC8-A7DE-37258E6ED9DE}">
      <dsp:nvSpPr>
        <dsp:cNvPr id="0" name=""/>
        <dsp:cNvSpPr/>
      </dsp:nvSpPr>
      <dsp:spPr>
        <a:xfrm>
          <a:off x="4494271" y="3732656"/>
          <a:ext cx="1946021" cy="4613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2781425"/>
              <a:satOff val="30317"/>
              <a:lumOff val="-635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地图定位、轨迹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4507784" y="3746169"/>
        <a:ext cx="1918995" cy="434351"/>
      </dsp:txXfrm>
    </dsp:sp>
    <dsp:sp modelId="{56CAA6E8-0C4F-443F-85B8-3EDCB727AB22}">
      <dsp:nvSpPr>
        <dsp:cNvPr id="0" name=""/>
        <dsp:cNvSpPr/>
      </dsp:nvSpPr>
      <dsp:spPr>
        <a:xfrm>
          <a:off x="4251018" y="1219855"/>
          <a:ext cx="243252" cy="35430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43048"/>
              </a:lnTo>
              <a:lnTo>
                <a:pt x="243252" y="3543048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F7EA1C-E935-44BA-9AE9-A96A0466E4DE}">
      <dsp:nvSpPr>
        <dsp:cNvPr id="0" name=""/>
        <dsp:cNvSpPr/>
      </dsp:nvSpPr>
      <dsp:spPr>
        <a:xfrm>
          <a:off x="4494271" y="4498099"/>
          <a:ext cx="1946021" cy="5296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3090473"/>
              <a:satOff val="33685"/>
              <a:lumOff val="-7059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历史数据解析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4509783" y="4513611"/>
        <a:ext cx="1914997" cy="49858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890D28-5DE0-4256-BE90-5FFF585D8F2B}">
      <dsp:nvSpPr>
        <dsp:cNvPr id="0" name=""/>
        <dsp:cNvSpPr/>
      </dsp:nvSpPr>
      <dsp:spPr>
        <a:xfrm>
          <a:off x="967107" y="3592"/>
          <a:ext cx="2432527" cy="1216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服务端</a:t>
          </a:r>
          <a:endParaRPr lang="zh-CN" altLang="en-US" sz="3200" kern="1200" dirty="0">
            <a:latin typeface="方正粗黑宋简体" panose="02000000000000000000" pitchFamily="2" charset="-122"/>
            <a:ea typeface="方正粗黑宋简体" panose="02000000000000000000" pitchFamily="2" charset="-122"/>
          </a:endParaRPr>
        </a:p>
      </dsp:txBody>
      <dsp:txXfrm>
        <a:off x="1002730" y="39215"/>
        <a:ext cx="2361281" cy="1145017"/>
      </dsp:txXfrm>
    </dsp:sp>
    <dsp:sp modelId="{734191F9-6483-4EC2-87F9-470E365065AB}">
      <dsp:nvSpPr>
        <dsp:cNvPr id="0" name=""/>
        <dsp:cNvSpPr/>
      </dsp:nvSpPr>
      <dsp:spPr>
        <a:xfrm>
          <a:off x="1210359" y="1219855"/>
          <a:ext cx="243252" cy="5227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2798"/>
              </a:lnTo>
              <a:lnTo>
                <a:pt x="243252" y="522798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D72E9A-2839-4A07-B59E-FDF4CD902453}">
      <dsp:nvSpPr>
        <dsp:cNvPr id="0" name=""/>
        <dsp:cNvSpPr/>
      </dsp:nvSpPr>
      <dsp:spPr>
        <a:xfrm>
          <a:off x="1453612" y="1523921"/>
          <a:ext cx="1946021" cy="4374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数据库设计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6425" y="1536734"/>
        <a:ext cx="1920395" cy="411839"/>
      </dsp:txXfrm>
    </dsp:sp>
    <dsp:sp modelId="{AFFB913E-0CC6-4E49-A586-DE6FF15C3A91}">
      <dsp:nvSpPr>
        <dsp:cNvPr id="0" name=""/>
        <dsp:cNvSpPr/>
      </dsp:nvSpPr>
      <dsp:spPr>
        <a:xfrm>
          <a:off x="1210359" y="1219855"/>
          <a:ext cx="243252" cy="12641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64159"/>
              </a:lnTo>
              <a:lnTo>
                <a:pt x="243252" y="1264159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BE87BC-DFA3-4F4F-9A8D-9BE63E71222B}">
      <dsp:nvSpPr>
        <dsp:cNvPr id="0" name=""/>
        <dsp:cNvSpPr/>
      </dsp:nvSpPr>
      <dsp:spPr>
        <a:xfrm>
          <a:off x="1453612" y="2265453"/>
          <a:ext cx="1946021" cy="4371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309047"/>
              <a:satOff val="3369"/>
              <a:lumOff val="-70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整体框架实现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6415" y="2278256"/>
        <a:ext cx="1920415" cy="411519"/>
      </dsp:txXfrm>
    </dsp:sp>
    <dsp:sp modelId="{1649E605-AD94-4818-A9A6-D7ECBC1A4712}">
      <dsp:nvSpPr>
        <dsp:cNvPr id="0" name=""/>
        <dsp:cNvSpPr/>
      </dsp:nvSpPr>
      <dsp:spPr>
        <a:xfrm>
          <a:off x="1210359" y="1219855"/>
          <a:ext cx="243252" cy="19941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94161"/>
              </a:lnTo>
              <a:lnTo>
                <a:pt x="243252" y="1994161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5EE2F4-9947-4347-92D2-7C2C06FAF24E}">
      <dsp:nvSpPr>
        <dsp:cNvPr id="0" name=""/>
        <dsp:cNvSpPr/>
      </dsp:nvSpPr>
      <dsp:spPr>
        <a:xfrm>
          <a:off x="1453612" y="3006644"/>
          <a:ext cx="1946021" cy="41474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618095"/>
              <a:satOff val="6737"/>
              <a:lumOff val="-1412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硬件设备调试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5759" y="3018791"/>
        <a:ext cx="1921727" cy="390451"/>
      </dsp:txXfrm>
    </dsp:sp>
    <dsp:sp modelId="{C099356B-0D05-4572-95E5-86B8EAD7C94B}">
      <dsp:nvSpPr>
        <dsp:cNvPr id="0" name=""/>
        <dsp:cNvSpPr/>
      </dsp:nvSpPr>
      <dsp:spPr>
        <a:xfrm>
          <a:off x="1210359" y="1219855"/>
          <a:ext cx="243252" cy="27332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3242"/>
              </a:lnTo>
              <a:lnTo>
                <a:pt x="243252" y="2733242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477516-49C0-49F1-BB64-93C44D2F6D98}">
      <dsp:nvSpPr>
        <dsp:cNvPr id="0" name=""/>
        <dsp:cNvSpPr/>
      </dsp:nvSpPr>
      <dsp:spPr>
        <a:xfrm>
          <a:off x="1453612" y="3725455"/>
          <a:ext cx="1946021" cy="45528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927142"/>
              <a:satOff val="10106"/>
              <a:lumOff val="-211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RPC</a:t>
          </a: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消息与服务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6947" y="3738790"/>
        <a:ext cx="1919351" cy="428613"/>
      </dsp:txXfrm>
    </dsp:sp>
    <dsp:sp modelId="{3D069AA3-B1FB-4B5E-9B62-318C180E4F66}">
      <dsp:nvSpPr>
        <dsp:cNvPr id="0" name=""/>
        <dsp:cNvSpPr/>
      </dsp:nvSpPr>
      <dsp:spPr>
        <a:xfrm>
          <a:off x="1210359" y="1219855"/>
          <a:ext cx="243252" cy="34598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59886"/>
              </a:lnTo>
              <a:lnTo>
                <a:pt x="243252" y="3459886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C6F96C-E913-40C8-95E0-3932F6D9E3B4}">
      <dsp:nvSpPr>
        <dsp:cNvPr id="0" name=""/>
        <dsp:cNvSpPr/>
      </dsp:nvSpPr>
      <dsp:spPr>
        <a:xfrm>
          <a:off x="1453612" y="4484805"/>
          <a:ext cx="2289085" cy="3898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1236189"/>
              <a:satOff val="13474"/>
              <a:lumOff val="-2824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历史数据读写模型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5031" y="4496224"/>
        <a:ext cx="2266247" cy="367035"/>
      </dsp:txXfrm>
    </dsp:sp>
    <dsp:sp modelId="{4C7634ED-3706-4946-9AD1-B155D04D2F20}">
      <dsp:nvSpPr>
        <dsp:cNvPr id="0" name=""/>
        <dsp:cNvSpPr/>
      </dsp:nvSpPr>
      <dsp:spPr>
        <a:xfrm>
          <a:off x="1210359" y="1219855"/>
          <a:ext cx="243252" cy="41664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6487"/>
              </a:lnTo>
              <a:lnTo>
                <a:pt x="243252" y="4166487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9C930E-361D-452A-B3A5-37769B671B74}">
      <dsp:nvSpPr>
        <dsp:cNvPr id="0" name=""/>
        <dsp:cNvSpPr/>
      </dsp:nvSpPr>
      <dsp:spPr>
        <a:xfrm>
          <a:off x="1453612" y="5178744"/>
          <a:ext cx="2319677" cy="41519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1545236"/>
              <a:satOff val="16843"/>
              <a:lumOff val="-353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5G</a:t>
          </a: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路测测试模块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1465773" y="5190905"/>
        <a:ext cx="2295355" cy="390873"/>
      </dsp:txXfrm>
    </dsp:sp>
    <dsp:sp modelId="{FAB8D63D-3936-4241-A1CB-1DEA0188A316}">
      <dsp:nvSpPr>
        <dsp:cNvPr id="0" name=""/>
        <dsp:cNvSpPr/>
      </dsp:nvSpPr>
      <dsp:spPr>
        <a:xfrm>
          <a:off x="4007766" y="3592"/>
          <a:ext cx="2432527" cy="1216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3090473"/>
                <a:satOff val="33685"/>
                <a:lumOff val="-7059"/>
                <a:alphaOff val="0"/>
                <a:shade val="51000"/>
                <a:satMod val="130000"/>
              </a:schemeClr>
            </a:gs>
            <a:gs pos="80000">
              <a:schemeClr val="accent4">
                <a:hueOff val="3090473"/>
                <a:satOff val="33685"/>
                <a:lumOff val="-7059"/>
                <a:alphaOff val="0"/>
                <a:shade val="93000"/>
                <a:satMod val="130000"/>
              </a:schemeClr>
            </a:gs>
            <a:gs pos="100000">
              <a:schemeClr val="accent4">
                <a:hueOff val="3090473"/>
                <a:satOff val="33685"/>
                <a:lumOff val="-705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客户端（</a:t>
          </a:r>
          <a:r>
            <a:rPr lang="en-US" altLang="zh-CN" sz="3200" kern="1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Windows</a:t>
          </a:r>
          <a:r>
            <a:rPr lang="zh-CN" altLang="en-US" sz="3200" kern="1200" dirty="0" smtClean="0">
              <a:latin typeface="方正粗黑宋简体" panose="02000000000000000000" pitchFamily="2" charset="-122"/>
              <a:ea typeface="方正粗黑宋简体" panose="02000000000000000000" pitchFamily="2" charset="-122"/>
            </a:rPr>
            <a:t>）</a:t>
          </a:r>
          <a:endParaRPr lang="zh-CN" altLang="en-US" sz="3200" kern="1200" dirty="0">
            <a:latin typeface="方正粗黑宋简体" panose="02000000000000000000" pitchFamily="2" charset="-122"/>
            <a:ea typeface="方正粗黑宋简体" panose="02000000000000000000" pitchFamily="2" charset="-122"/>
          </a:endParaRPr>
        </a:p>
      </dsp:txBody>
      <dsp:txXfrm>
        <a:off x="4043389" y="39215"/>
        <a:ext cx="2361281" cy="1145017"/>
      </dsp:txXfrm>
    </dsp:sp>
    <dsp:sp modelId="{6FC2EB35-CC83-47DE-8CF5-D62C70FC6B6B}">
      <dsp:nvSpPr>
        <dsp:cNvPr id="0" name=""/>
        <dsp:cNvSpPr/>
      </dsp:nvSpPr>
      <dsp:spPr>
        <a:xfrm>
          <a:off x="4251018" y="1219855"/>
          <a:ext cx="243252" cy="5227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2798"/>
              </a:lnTo>
              <a:lnTo>
                <a:pt x="243252" y="522798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43426A-6737-4BCB-A441-D840BE7F8186}">
      <dsp:nvSpPr>
        <dsp:cNvPr id="0" name=""/>
        <dsp:cNvSpPr/>
      </dsp:nvSpPr>
      <dsp:spPr>
        <a:xfrm>
          <a:off x="4494271" y="1523921"/>
          <a:ext cx="1946021" cy="4374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1854284"/>
              <a:satOff val="20211"/>
              <a:lumOff val="-423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客户端架构搭建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4507084" y="1536734"/>
        <a:ext cx="1920395" cy="411839"/>
      </dsp:txXfrm>
    </dsp:sp>
    <dsp:sp modelId="{ACC63EB2-40DB-455D-8980-EDEC7CDE7F66}">
      <dsp:nvSpPr>
        <dsp:cNvPr id="0" name=""/>
        <dsp:cNvSpPr/>
      </dsp:nvSpPr>
      <dsp:spPr>
        <a:xfrm>
          <a:off x="4251018" y="1219855"/>
          <a:ext cx="243252" cy="12898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89810"/>
              </a:lnTo>
              <a:lnTo>
                <a:pt x="243252" y="128981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12CD85-56AB-4262-BC4C-2EEB817CE06C}">
      <dsp:nvSpPr>
        <dsp:cNvPr id="0" name=""/>
        <dsp:cNvSpPr/>
      </dsp:nvSpPr>
      <dsp:spPr>
        <a:xfrm>
          <a:off x="4494271" y="2265453"/>
          <a:ext cx="1946021" cy="48842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2163331"/>
              <a:satOff val="23580"/>
              <a:lumOff val="-4941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整体交互逻辑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4508577" y="2279759"/>
        <a:ext cx="1917409" cy="459815"/>
      </dsp:txXfrm>
    </dsp:sp>
    <dsp:sp modelId="{3D48D9E9-4BD8-4F03-8492-6ABC1A202A9F}">
      <dsp:nvSpPr>
        <dsp:cNvPr id="0" name=""/>
        <dsp:cNvSpPr/>
      </dsp:nvSpPr>
      <dsp:spPr>
        <a:xfrm>
          <a:off x="4251018" y="1219855"/>
          <a:ext cx="243252" cy="20234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23412"/>
              </a:lnTo>
              <a:lnTo>
                <a:pt x="243252" y="2023412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314EA9-1079-4927-AA12-5440DEF45902}">
      <dsp:nvSpPr>
        <dsp:cNvPr id="0" name=""/>
        <dsp:cNvSpPr/>
      </dsp:nvSpPr>
      <dsp:spPr>
        <a:xfrm>
          <a:off x="4494271" y="3057946"/>
          <a:ext cx="2665563" cy="3706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2472378"/>
              <a:satOff val="26948"/>
              <a:lumOff val="-5647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GPS</a:t>
          </a: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、罗盘控件设计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4505127" y="3068802"/>
        <a:ext cx="2643851" cy="348932"/>
      </dsp:txXfrm>
    </dsp:sp>
    <dsp:sp modelId="{1DD11E81-CE97-4988-91EC-5DE0C75342D5}">
      <dsp:nvSpPr>
        <dsp:cNvPr id="0" name=""/>
        <dsp:cNvSpPr/>
      </dsp:nvSpPr>
      <dsp:spPr>
        <a:xfrm>
          <a:off x="4251018" y="1219855"/>
          <a:ext cx="243252" cy="27434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43489"/>
              </a:lnTo>
              <a:lnTo>
                <a:pt x="243252" y="2743489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060045-7CCF-4FC8-A7DE-37258E6ED9DE}">
      <dsp:nvSpPr>
        <dsp:cNvPr id="0" name=""/>
        <dsp:cNvSpPr/>
      </dsp:nvSpPr>
      <dsp:spPr>
        <a:xfrm>
          <a:off x="4494271" y="3732656"/>
          <a:ext cx="1946021" cy="4613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2781425"/>
              <a:satOff val="30317"/>
              <a:lumOff val="-635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地图定位、轨迹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4507784" y="3746169"/>
        <a:ext cx="1918995" cy="434351"/>
      </dsp:txXfrm>
    </dsp:sp>
    <dsp:sp modelId="{56CAA6E8-0C4F-443F-85B8-3EDCB727AB22}">
      <dsp:nvSpPr>
        <dsp:cNvPr id="0" name=""/>
        <dsp:cNvSpPr/>
      </dsp:nvSpPr>
      <dsp:spPr>
        <a:xfrm>
          <a:off x="4251018" y="1219855"/>
          <a:ext cx="243252" cy="35430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43048"/>
              </a:lnTo>
              <a:lnTo>
                <a:pt x="243252" y="3543048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F7EA1C-E935-44BA-9AE9-A96A0466E4DE}">
      <dsp:nvSpPr>
        <dsp:cNvPr id="0" name=""/>
        <dsp:cNvSpPr/>
      </dsp:nvSpPr>
      <dsp:spPr>
        <a:xfrm>
          <a:off x="4494271" y="4498099"/>
          <a:ext cx="1946021" cy="5296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3090473"/>
              <a:satOff val="33685"/>
              <a:lumOff val="-7059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>
              <a:latin typeface="仿宋" panose="02010609060101010101" pitchFamily="49" charset="-122"/>
              <a:ea typeface="仿宋" panose="02010609060101010101" pitchFamily="49" charset="-122"/>
            </a:rPr>
            <a:t>历史数据解析</a:t>
          </a:r>
          <a:endParaRPr lang="zh-CN" altLang="en-US" sz="2000" kern="1200" dirty="0">
            <a:latin typeface="仿宋" panose="02010609060101010101" pitchFamily="49" charset="-122"/>
            <a:ea typeface="仿宋" panose="02010609060101010101" pitchFamily="49" charset="-122"/>
          </a:endParaRPr>
        </a:p>
      </dsp:txBody>
      <dsp:txXfrm>
        <a:off x="4509783" y="4513611"/>
        <a:ext cx="1914997" cy="49858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7734935" cy="4690745"/>
        <a:chOff x="0" y="0"/>
        <a:chExt cx="7734935" cy="4690745"/>
      </a:xfrm>
    </dsp:grpSpPr>
    <dsp:sp modelId="{D167D85B-ED5F-4134-9F18-E6B4BAE0C614}">
      <dsp:nvSpPr>
        <dsp:cNvPr id="5" name="矩形 4"/>
        <dsp:cNvSpPr/>
      </dsp:nvSpPr>
      <dsp:spPr bwMode="white">
        <a:xfrm>
          <a:off x="0" y="575072"/>
          <a:ext cx="7734935" cy="882000"/>
        </a:xfrm>
        <a:prstGeom prst="rect">
          <a:avLst/>
        </a:prstGeom>
      </dsp:spPr>
      <dsp:style>
        <a:lnRef idx="2">
          <a:schemeClr val="accent5">
            <a:hueOff val="0"/>
            <a:satOff val="0"/>
            <a:lumOff val="0"/>
            <a:alpha val="100000"/>
          </a:schemeClr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600316" tIns="728980" rIns="600316" bIns="248920" anchor="t"/>
        <a:lstStyle>
          <a:lvl1pPr algn="l">
            <a:defRPr sz="3500"/>
          </a:lvl1pPr>
          <a:lvl2pPr marL="285750" indent="-285750" algn="l">
            <a:defRPr sz="3500"/>
          </a:lvl2pPr>
          <a:lvl3pPr marL="571500" indent="-285750" algn="l">
            <a:defRPr sz="3500"/>
          </a:lvl3pPr>
          <a:lvl4pPr marL="857250" indent="-285750" algn="l">
            <a:defRPr sz="3500"/>
          </a:lvl4pPr>
          <a:lvl5pPr marL="1143000" indent="-285750" algn="l">
            <a:defRPr sz="3500"/>
          </a:lvl5pPr>
          <a:lvl6pPr marL="1428750" indent="-285750" algn="l">
            <a:defRPr sz="3500"/>
          </a:lvl6pPr>
          <a:lvl7pPr marL="1714500" indent="-285750" algn="l">
            <a:defRPr sz="3500"/>
          </a:lvl7pPr>
          <a:lvl8pPr marL="2000250" indent="-285750" algn="l">
            <a:defRPr sz="3500"/>
          </a:lvl8pPr>
          <a:lvl9pPr marL="2286000" indent="-285750" algn="l">
            <a:defRPr sz="3500"/>
          </a:lvl9pPr>
        </a:lstStyle>
        <a:p>
          <a:endParaRPr>
            <a:solidFill>
              <a:schemeClr val="dk1"/>
            </a:solidFill>
          </a:endParaRPr>
        </a:p>
      </dsp:txBody>
      <dsp:txXfrm>
        <a:off x="0" y="575072"/>
        <a:ext cx="7734935" cy="882000"/>
      </dsp:txXfrm>
    </dsp:sp>
    <dsp:sp modelId="{2968AA41-C1D3-4EDF-9DB3-378F66B2FD39}">
      <dsp:nvSpPr>
        <dsp:cNvPr id="4" name="圆角矩形 3"/>
        <dsp:cNvSpPr/>
      </dsp:nvSpPr>
      <dsp:spPr bwMode="white">
        <a:xfrm>
          <a:off x="386747" y="58472"/>
          <a:ext cx="5414454" cy="103320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5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204653" tIns="0" rIns="204653" bIns="0" anchor="ctr"/>
        <a:lstStyle>
          <a:lvl1pPr algn="l">
            <a:defRPr sz="3500"/>
          </a:lvl1pPr>
          <a:lvl2pPr marL="228600" indent="-228600" algn="l">
            <a:defRPr sz="2700"/>
          </a:lvl2pPr>
          <a:lvl3pPr marL="457200" indent="-228600" algn="l">
            <a:defRPr sz="2700"/>
          </a:lvl3pPr>
          <a:lvl4pPr marL="685800" indent="-228600" algn="l">
            <a:defRPr sz="2700"/>
          </a:lvl4pPr>
          <a:lvl5pPr marL="914400" indent="-228600" algn="l">
            <a:defRPr sz="2700"/>
          </a:lvl5pPr>
          <a:lvl6pPr marL="1143000" indent="-228600" algn="l">
            <a:defRPr sz="2700"/>
          </a:lvl6pPr>
          <a:lvl7pPr marL="1371600" indent="-228600" algn="l">
            <a:defRPr sz="2700"/>
          </a:lvl7pPr>
          <a:lvl8pPr marL="1600200" indent="-228600" algn="l">
            <a:defRPr sz="2700"/>
          </a:lvl8pPr>
          <a:lvl9pPr marL="1828800" indent="-228600" algn="l">
            <a:defRPr sz="2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>
              <a:latin typeface="黑体" panose="02010609060101010101" charset="-122"/>
              <a:ea typeface="黑体" panose="02010609060101010101" charset="-122"/>
            </a:rPr>
            <a:t>专业能力：</a:t>
          </a:r>
          <a:endParaRPr lang="zh-CN" altLang="en-US" sz="2400" b="1"/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>
              <a:latin typeface="华文楷体" panose="02010600040101010101" charset="-122"/>
              <a:ea typeface="华文楷体" panose="02010600040101010101" charset="-122"/>
            </a:rPr>
            <a:t>以项目为依托，拓展开发技能</a:t>
          </a:r>
          <a:endParaRPr lang="zh-CN" altLang="en-US" sz="2000">
            <a:latin typeface="华文楷体" panose="02010600040101010101" charset="-122"/>
            <a:ea typeface="华文楷体" panose="02010600040101010101" charset="-122"/>
          </a:endParaRPr>
        </a:p>
      </dsp:txBody>
      <dsp:txXfrm>
        <a:off x="386747" y="58472"/>
        <a:ext cx="5414454" cy="1033200"/>
      </dsp:txXfrm>
    </dsp:sp>
    <dsp:sp modelId="{6B4B0D2A-F76A-4881-A678-1599A9C1764F}">
      <dsp:nvSpPr>
        <dsp:cNvPr id="8" name="矩形 7"/>
        <dsp:cNvSpPr/>
      </dsp:nvSpPr>
      <dsp:spPr bwMode="white">
        <a:xfrm>
          <a:off x="0" y="2162672"/>
          <a:ext cx="7734935" cy="882000"/>
        </a:xfrm>
        <a:prstGeom prst="rect">
          <a:avLst/>
        </a:prstGeom>
      </dsp:spPr>
      <dsp:style>
        <a:lnRef idx="2">
          <a:schemeClr val="accent5">
            <a:hueOff val="3510000"/>
            <a:satOff val="-28430"/>
            <a:lumOff val="8039"/>
            <a:alpha val="100000"/>
          </a:schemeClr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600316" tIns="728980" rIns="600316" bIns="248920" anchor="t"/>
        <a:lstStyle>
          <a:lvl1pPr algn="l">
            <a:defRPr sz="3500"/>
          </a:lvl1pPr>
          <a:lvl2pPr marL="285750" indent="-285750" algn="l">
            <a:defRPr sz="3500"/>
          </a:lvl2pPr>
          <a:lvl3pPr marL="571500" indent="-285750" algn="l">
            <a:defRPr sz="3500"/>
          </a:lvl3pPr>
          <a:lvl4pPr marL="857250" indent="-285750" algn="l">
            <a:defRPr sz="3500"/>
          </a:lvl4pPr>
          <a:lvl5pPr marL="1143000" indent="-285750" algn="l">
            <a:defRPr sz="3500"/>
          </a:lvl5pPr>
          <a:lvl6pPr marL="1428750" indent="-285750" algn="l">
            <a:defRPr sz="3500"/>
          </a:lvl6pPr>
          <a:lvl7pPr marL="1714500" indent="-285750" algn="l">
            <a:defRPr sz="3500"/>
          </a:lvl7pPr>
          <a:lvl8pPr marL="2000250" indent="-285750" algn="l">
            <a:defRPr sz="3500"/>
          </a:lvl8pPr>
          <a:lvl9pPr marL="2286000" indent="-285750" algn="l">
            <a:defRPr sz="3500"/>
          </a:lvl9pPr>
        </a:lstStyle>
        <a:p>
          <a:endParaRPr>
            <a:solidFill>
              <a:schemeClr val="dk1"/>
            </a:solidFill>
          </a:endParaRPr>
        </a:p>
      </dsp:txBody>
      <dsp:txXfrm>
        <a:off x="0" y="2162672"/>
        <a:ext cx="7734935" cy="882000"/>
      </dsp:txXfrm>
    </dsp:sp>
    <dsp:sp modelId="{48FABA9F-C289-434B-8864-E8FC1B5C2F60}">
      <dsp:nvSpPr>
        <dsp:cNvPr id="7" name="圆角矩形 6"/>
        <dsp:cNvSpPr/>
      </dsp:nvSpPr>
      <dsp:spPr bwMode="white">
        <a:xfrm>
          <a:off x="386747" y="1646073"/>
          <a:ext cx="5414454" cy="103320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5">
            <a:hueOff val="3510000"/>
            <a:satOff val="-28430"/>
            <a:lumOff val="8039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204653" tIns="0" rIns="204653" bIns="0" anchor="ctr"/>
        <a:lstStyle>
          <a:lvl1pPr algn="l">
            <a:defRPr sz="3500"/>
          </a:lvl1pPr>
          <a:lvl2pPr marL="228600" indent="-228600" algn="l">
            <a:defRPr sz="2700"/>
          </a:lvl2pPr>
          <a:lvl3pPr marL="457200" indent="-228600" algn="l">
            <a:defRPr sz="2700"/>
          </a:lvl3pPr>
          <a:lvl4pPr marL="685800" indent="-228600" algn="l">
            <a:defRPr sz="2700"/>
          </a:lvl4pPr>
          <a:lvl5pPr marL="914400" indent="-228600" algn="l">
            <a:defRPr sz="2700"/>
          </a:lvl5pPr>
          <a:lvl6pPr marL="1143000" indent="-228600" algn="l">
            <a:defRPr sz="2700"/>
          </a:lvl6pPr>
          <a:lvl7pPr marL="1371600" indent="-228600" algn="l">
            <a:defRPr sz="2700"/>
          </a:lvl7pPr>
          <a:lvl8pPr marL="1600200" indent="-228600" algn="l">
            <a:defRPr sz="2700"/>
          </a:lvl8pPr>
          <a:lvl9pPr marL="1828800" indent="-228600" algn="l">
            <a:defRPr sz="2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>
              <a:latin typeface="黑体" panose="02010609060101010101" charset="-122"/>
              <a:ea typeface="黑体" panose="02010609060101010101" charset="-122"/>
            </a:rPr>
            <a:t>业务水平：</a:t>
          </a:r>
          <a:endParaRPr lang="zh-CN" altLang="en-US" sz="2400" b="1"/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>
              <a:latin typeface="华文楷体" panose="02010600040101010101" charset="-122"/>
              <a:ea typeface="华文楷体" panose="02010600040101010101" charset="-122"/>
            </a:rPr>
            <a:t>熟悉业务流程，提升全局意识</a:t>
          </a:r>
          <a:endParaRPr lang="zh-CN" altLang="en-US" sz="2000" b="1">
            <a:latin typeface="华文楷体" panose="02010600040101010101" charset="-122"/>
            <a:ea typeface="华文楷体" panose="02010600040101010101" charset="-122"/>
          </a:endParaRPr>
        </a:p>
      </dsp:txBody>
      <dsp:txXfrm>
        <a:off x="386747" y="1646073"/>
        <a:ext cx="5414454" cy="1033200"/>
      </dsp:txXfrm>
    </dsp:sp>
    <dsp:sp modelId="{F2D507D6-5CB7-4C81-896F-18FAF0126329}">
      <dsp:nvSpPr>
        <dsp:cNvPr id="11" name="矩形 10"/>
        <dsp:cNvSpPr/>
      </dsp:nvSpPr>
      <dsp:spPr bwMode="white">
        <a:xfrm>
          <a:off x="0" y="3750273"/>
          <a:ext cx="7734935" cy="882000"/>
        </a:xfrm>
        <a:prstGeom prst="rect">
          <a:avLst/>
        </a:prstGeom>
      </dsp:spPr>
      <dsp:style>
        <a:lnRef idx="2">
          <a:schemeClr val="accent5">
            <a:hueOff val="7020000"/>
            <a:satOff val="-56862"/>
            <a:lumOff val="16078"/>
            <a:alpha val="100000"/>
          </a:schemeClr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600316" tIns="728980" rIns="600316" bIns="248920" anchor="t"/>
        <a:lstStyle>
          <a:lvl1pPr algn="l">
            <a:defRPr sz="3500"/>
          </a:lvl1pPr>
          <a:lvl2pPr marL="285750" indent="-285750" algn="l">
            <a:defRPr sz="3500"/>
          </a:lvl2pPr>
          <a:lvl3pPr marL="571500" indent="-285750" algn="l">
            <a:defRPr sz="3500"/>
          </a:lvl3pPr>
          <a:lvl4pPr marL="857250" indent="-285750" algn="l">
            <a:defRPr sz="3500"/>
          </a:lvl4pPr>
          <a:lvl5pPr marL="1143000" indent="-285750" algn="l">
            <a:defRPr sz="3500"/>
          </a:lvl5pPr>
          <a:lvl6pPr marL="1428750" indent="-285750" algn="l">
            <a:defRPr sz="3500"/>
          </a:lvl6pPr>
          <a:lvl7pPr marL="1714500" indent="-285750" algn="l">
            <a:defRPr sz="3500"/>
          </a:lvl7pPr>
          <a:lvl8pPr marL="2000250" indent="-285750" algn="l">
            <a:defRPr sz="3500"/>
          </a:lvl8pPr>
          <a:lvl9pPr marL="2286000" indent="-285750" algn="l">
            <a:defRPr sz="3500"/>
          </a:lvl9pPr>
        </a:lstStyle>
        <a:p>
          <a:endParaRPr>
            <a:solidFill>
              <a:schemeClr val="dk1"/>
            </a:solidFill>
          </a:endParaRPr>
        </a:p>
      </dsp:txBody>
      <dsp:txXfrm>
        <a:off x="0" y="3750273"/>
        <a:ext cx="7734935" cy="882000"/>
      </dsp:txXfrm>
    </dsp:sp>
    <dsp:sp modelId="{E2F3FA2F-E1C7-4C05-8B05-C32B42A9A930}">
      <dsp:nvSpPr>
        <dsp:cNvPr id="10" name="圆角矩形 9"/>
        <dsp:cNvSpPr/>
      </dsp:nvSpPr>
      <dsp:spPr bwMode="white">
        <a:xfrm>
          <a:off x="386747" y="3233672"/>
          <a:ext cx="5414454" cy="103320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5">
            <a:hueOff val="7020000"/>
            <a:satOff val="-56862"/>
            <a:lumOff val="16078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204653" tIns="0" rIns="204653" bIns="0" anchor="ctr"/>
        <a:lstStyle>
          <a:lvl1pPr algn="l">
            <a:defRPr sz="3500"/>
          </a:lvl1pPr>
          <a:lvl2pPr marL="228600" indent="-228600" algn="l">
            <a:defRPr sz="2700"/>
          </a:lvl2pPr>
          <a:lvl3pPr marL="457200" indent="-228600" algn="l">
            <a:defRPr sz="2700"/>
          </a:lvl3pPr>
          <a:lvl4pPr marL="685800" indent="-228600" algn="l">
            <a:defRPr sz="2700"/>
          </a:lvl4pPr>
          <a:lvl5pPr marL="914400" indent="-228600" algn="l">
            <a:defRPr sz="2700"/>
          </a:lvl5pPr>
          <a:lvl6pPr marL="1143000" indent="-228600" algn="l">
            <a:defRPr sz="2700"/>
          </a:lvl6pPr>
          <a:lvl7pPr marL="1371600" indent="-228600" algn="l">
            <a:defRPr sz="2700"/>
          </a:lvl7pPr>
          <a:lvl8pPr marL="1600200" indent="-228600" algn="l">
            <a:defRPr sz="2700"/>
          </a:lvl8pPr>
          <a:lvl9pPr marL="1828800" indent="-228600" algn="l">
            <a:defRPr sz="2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b="1">
              <a:latin typeface="黑体" panose="02010609060101010101" charset="-122"/>
              <a:ea typeface="黑体" panose="02010609060101010101" charset="-122"/>
            </a:rPr>
            <a:t>工作状态：</a:t>
          </a:r>
          <a:endParaRPr lang="zh-CN" altLang="en-US" sz="2400" b="1"/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>
              <a:latin typeface="华文楷体" panose="02010600040101010101" charset="-122"/>
              <a:ea typeface="华文楷体" panose="02010600040101010101" charset="-122"/>
            </a:rPr>
            <a:t>增强身体素质，丰富精神营养</a:t>
          </a:r>
          <a:endParaRPr lang="zh-CN" altLang="en-US" sz="2000" b="1">
            <a:latin typeface="华文楷体" panose="02010600040101010101" charset="-122"/>
            <a:ea typeface="华文楷体" panose="02010600040101010101" charset="-122"/>
          </a:endParaRPr>
        </a:p>
      </dsp:txBody>
      <dsp:txXfrm>
        <a:off x="386747" y="3233672"/>
        <a:ext cx="5414454" cy="1033200"/>
      </dsp:txXfrm>
    </dsp:sp>
    <dsp:sp modelId="{0797CEA2-9F9D-4159-A8DC-2F0D60611F3B}">
      <dsp:nvSpPr>
        <dsp:cNvPr id="3" name="矩形 2" hidden="1"/>
        <dsp:cNvSpPr/>
      </dsp:nvSpPr>
      <dsp:spPr>
        <a:xfrm>
          <a:off x="0" y="58472"/>
          <a:ext cx="386747" cy="1033200"/>
        </a:xfrm>
        <a:prstGeom prst="rect">
          <a:avLst/>
        </a:prstGeom>
      </dsp:spPr>
      <dsp:txXfrm>
        <a:off x="0" y="58472"/>
        <a:ext cx="386747" cy="1033200"/>
      </dsp:txXfrm>
    </dsp:sp>
    <dsp:sp modelId="{3559B5A5-3E91-49F5-A868-297DBB575668}">
      <dsp:nvSpPr>
        <dsp:cNvPr id="6" name="矩形 5" hidden="1"/>
        <dsp:cNvSpPr/>
      </dsp:nvSpPr>
      <dsp:spPr>
        <a:xfrm>
          <a:off x="0" y="1646073"/>
          <a:ext cx="386747" cy="1033200"/>
        </a:xfrm>
        <a:prstGeom prst="rect">
          <a:avLst/>
        </a:prstGeom>
      </dsp:spPr>
      <dsp:txXfrm>
        <a:off x="0" y="1646073"/>
        <a:ext cx="386747" cy="1033200"/>
      </dsp:txXfrm>
    </dsp:sp>
    <dsp:sp modelId="{06AA40BB-9886-4B46-8ECB-F4B42996D2E4}">
      <dsp:nvSpPr>
        <dsp:cNvPr id="9" name="矩形 8" hidden="1"/>
        <dsp:cNvSpPr/>
      </dsp:nvSpPr>
      <dsp:spPr>
        <a:xfrm>
          <a:off x="0" y="3233672"/>
          <a:ext cx="386747" cy="1033200"/>
        </a:xfrm>
        <a:prstGeom prst="rect">
          <a:avLst/>
        </a:prstGeom>
      </dsp:spPr>
      <dsp:txXfrm>
        <a:off x="0" y="3233672"/>
        <a:ext cx="386747" cy="10332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ar" val="1"/>
      <dgm:param type="vertAlign" val="mid"/>
      <dgm:param type="horzAlign" val="ctr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>
          <dgm:prSet csTypeId="urn:microsoft.com/office/officeart/2005/8/colors/accent6_5"/>
        </dgm:pt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>
          <dgm:prSet csTypeId="urn:microsoft.com/office/officeart/2005/8/colors/accent6_5"/>
        </dgm:pt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ar" val="1"/>
      <dgm:param type="vertAlign" val="mid"/>
      <dgm:param type="horzAlign" val="ctr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ar" val="1"/>
      <dgm:param type="vertAlign" val="mid"/>
      <dgm:param type="horzAlign" val="ctr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>
          <dgm:prSet csTypeId="urn:microsoft.com/office/officeart/2005/8/colors/accent6_5"/>
        </dgm:pt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>
          <dgm:prSet csTypeId="urn:microsoft.com/office/officeart/2005/8/colors/accent6_5"/>
        </dgm:pt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nodeHorzAlign" val="l"/>
          <dgm:param type="horzAlign" val="l"/>
        </dgm:alg>
      </dgm:if>
      <dgm:else name="Name2">
        <dgm:alg type="lin">
          <dgm:param type="linDir" val="fromT"/>
          <dgm:param type="vertAlign" val="mid"/>
          <dgm:param type="nodeHorzAlign" val="r"/>
          <dgm:param type="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nodeHorzAlign" val="l"/>
              <dgm:param type="horzAlign" val="l"/>
            </dgm:alg>
          </dgm:if>
          <dgm:else name="Name6">
            <dgm:alg type="lin">
              <dgm:param type="linDir" val="fromR"/>
              <dgm:param type="nodeHorzAlign" val="r"/>
              <dgm:param type="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F6E4F5-AFD9-452D-978C-A65E37BD2A75}" type="datetimeFigureOut">
              <a:rPr lang="en-US" smtClean="0"/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70C2A1-C45C-4D11-8087-34234E5428B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wdp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779D53-1687-4629-A7C4-5F633C48289A}" type="datetimeFigureOut">
              <a:rPr lang="en-US" smtClean="0"/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F48F07-6AC5-47AF-9B36-9B4E83AB260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1775291" y="476782"/>
            <a:ext cx="9288517" cy="432148"/>
          </a:xfrm>
          <a:prstGeom prst="rect">
            <a:avLst/>
          </a:prstGeom>
        </p:spPr>
        <p:txBody>
          <a:bodyPr lIns="91435" tIns="45718" rIns="91435" bIns="45718"/>
          <a:lstStyle>
            <a:lvl1pPr marL="0" indent="0">
              <a:buNone/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插入正文标题</a:t>
            </a:r>
            <a:endParaRPr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476782"/>
            <a:ext cx="1631290" cy="432148"/>
          </a:xfrm>
          <a:prstGeom prst="rect">
            <a:avLst/>
          </a:prstGeom>
        </p:spPr>
        <p:txBody>
          <a:bodyPr lIns="91435" tIns="45718" rIns="91435" bIns="45718"/>
          <a:lstStyle>
            <a:lvl1pPr marL="0" indent="0">
              <a:buNone/>
              <a:defRPr sz="2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第几章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-813" y="976862"/>
            <a:ext cx="12192038" cy="95273"/>
          </a:xfrm>
          <a:prstGeom prst="rect">
            <a:avLst/>
          </a:prstGeom>
          <a:solidFill>
            <a:srgbClr val="004F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5" tIns="45718" rIns="91435" bIns="45718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1900"/>
          </a:p>
        </p:txBody>
      </p:sp>
      <p:sp>
        <p:nvSpPr>
          <p:cNvPr id="10" name="TextBox 3"/>
          <p:cNvSpPr txBox="1"/>
          <p:nvPr userDrawn="1"/>
        </p:nvSpPr>
        <p:spPr>
          <a:xfrm>
            <a:off x="828987" y="404759"/>
            <a:ext cx="1451286" cy="523338"/>
          </a:xfrm>
          <a:prstGeom prst="rect">
            <a:avLst/>
          </a:prstGeom>
          <a:noFill/>
        </p:spPr>
        <p:txBody>
          <a:bodyPr wrap="square" lIns="91435" tIns="45718" rIns="91435" bIns="45718">
            <a:spAutoFit/>
          </a:bodyPr>
          <a:lstStyle/>
          <a:p>
            <a:pPr algn="l">
              <a:defRPr/>
            </a:pP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24"/>
          <p:cNvSpPr>
            <a:spLocks noChangeArrowheads="1"/>
          </p:cNvSpPr>
          <p:nvPr userDrawn="1"/>
        </p:nvSpPr>
        <p:spPr bwMode="auto">
          <a:xfrm>
            <a:off x="1775290" y="539515"/>
            <a:ext cx="2447316" cy="3847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35" tIns="45718" rIns="91435" bIns="45718">
            <a:spAutoFit/>
          </a:bodyPr>
          <a:lstStyle/>
          <a:p>
            <a:r>
              <a:rPr lang="en-US" altLang="zh-CN" sz="1900" b="1" dirty="0">
                <a:solidFill>
                  <a:srgbClr val="7FBA00"/>
                </a:solidFill>
                <a:ea typeface="微软雅黑" panose="020B0503020204020204" pitchFamily="34" charset="-122"/>
                <a:cs typeface="Arial Unicode MS" panose="020B0604020202020204" pitchFamily="34" charset="-122"/>
              </a:rPr>
              <a:t>CONTENTS</a:t>
            </a:r>
            <a:endParaRPr lang="en-US" altLang="zh-CN" sz="1900" b="1" dirty="0">
              <a:solidFill>
                <a:srgbClr val="7FBA00"/>
              </a:solidFill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479314" y="4078016"/>
            <a:ext cx="2677126" cy="1368469"/>
            <a:chOff x="480963" y="4653136"/>
            <a:chExt cx="2677474" cy="1368152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3145259" y="4661247"/>
              <a:ext cx="0" cy="38472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480963" y="4653136"/>
              <a:ext cx="2664000" cy="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矩形 15"/>
            <p:cNvSpPr/>
            <p:nvPr/>
          </p:nvSpPr>
          <p:spPr>
            <a:xfrm>
              <a:off x="480963" y="5096009"/>
              <a:ext cx="2664296" cy="92527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TextBox 3"/>
            <p:cNvSpPr txBox="1"/>
            <p:nvPr/>
          </p:nvSpPr>
          <p:spPr>
            <a:xfrm>
              <a:off x="638158" y="5445224"/>
              <a:ext cx="2520279" cy="4615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 userDrawn="1"/>
        </p:nvGrpSpPr>
        <p:grpSpPr>
          <a:xfrm>
            <a:off x="3359259" y="4078016"/>
            <a:ext cx="2677126" cy="1368469"/>
            <a:chOff x="480963" y="4653136"/>
            <a:chExt cx="2677474" cy="1368152"/>
          </a:xfrm>
        </p:grpSpPr>
        <p:cxnSp>
          <p:nvCxnSpPr>
            <p:cNvPr id="20" name="直接连接符 19"/>
            <p:cNvCxnSpPr/>
            <p:nvPr/>
          </p:nvCxnSpPr>
          <p:spPr>
            <a:xfrm flipV="1">
              <a:off x="3145259" y="4661247"/>
              <a:ext cx="0" cy="38472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H="1">
              <a:off x="480963" y="4653136"/>
              <a:ext cx="2664000" cy="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矩形 21"/>
            <p:cNvSpPr/>
            <p:nvPr/>
          </p:nvSpPr>
          <p:spPr>
            <a:xfrm>
              <a:off x="480963" y="5096009"/>
              <a:ext cx="2664296" cy="92527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TextBox 3"/>
            <p:cNvSpPr txBox="1"/>
            <p:nvPr/>
          </p:nvSpPr>
          <p:spPr>
            <a:xfrm>
              <a:off x="638158" y="5445224"/>
              <a:ext cx="2520279" cy="4615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 userDrawn="1"/>
        </p:nvGrpSpPr>
        <p:grpSpPr>
          <a:xfrm>
            <a:off x="6239204" y="4078016"/>
            <a:ext cx="2677126" cy="1368469"/>
            <a:chOff x="480963" y="4653136"/>
            <a:chExt cx="2677474" cy="1368152"/>
          </a:xfrm>
        </p:grpSpPr>
        <p:cxnSp>
          <p:nvCxnSpPr>
            <p:cNvPr id="26" name="直接连接符 25"/>
            <p:cNvCxnSpPr/>
            <p:nvPr/>
          </p:nvCxnSpPr>
          <p:spPr>
            <a:xfrm flipV="1">
              <a:off x="3145259" y="4661247"/>
              <a:ext cx="0" cy="38472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H="1">
              <a:off x="480963" y="4653136"/>
              <a:ext cx="2664000" cy="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/>
            <p:cNvSpPr/>
            <p:nvPr/>
          </p:nvSpPr>
          <p:spPr>
            <a:xfrm>
              <a:off x="480963" y="5096009"/>
              <a:ext cx="2664296" cy="92527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TextBox 3"/>
            <p:cNvSpPr txBox="1"/>
            <p:nvPr/>
          </p:nvSpPr>
          <p:spPr>
            <a:xfrm>
              <a:off x="638158" y="5445224"/>
              <a:ext cx="2520279" cy="4615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 userDrawn="1"/>
        </p:nvGrpSpPr>
        <p:grpSpPr>
          <a:xfrm>
            <a:off x="9119149" y="4078016"/>
            <a:ext cx="2677126" cy="1368469"/>
            <a:chOff x="480963" y="4653136"/>
            <a:chExt cx="2677474" cy="1368152"/>
          </a:xfrm>
        </p:grpSpPr>
        <p:cxnSp>
          <p:nvCxnSpPr>
            <p:cNvPr id="32" name="直接连接符 31"/>
            <p:cNvCxnSpPr/>
            <p:nvPr/>
          </p:nvCxnSpPr>
          <p:spPr>
            <a:xfrm flipV="1">
              <a:off x="3145259" y="4661247"/>
              <a:ext cx="0" cy="38472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H="1">
              <a:off x="480963" y="4653136"/>
              <a:ext cx="2664000" cy="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/>
            <p:cNvSpPr/>
            <p:nvPr/>
          </p:nvSpPr>
          <p:spPr>
            <a:xfrm>
              <a:off x="480963" y="5096009"/>
              <a:ext cx="2664296" cy="92527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TextBox 3"/>
            <p:cNvSpPr txBox="1"/>
            <p:nvPr/>
          </p:nvSpPr>
          <p:spPr>
            <a:xfrm>
              <a:off x="638158" y="5445224"/>
              <a:ext cx="2520279" cy="4615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首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1F1E5"/>
            </a:gs>
            <a:gs pos="74000">
              <a:srgbClr val="F7F7ED"/>
            </a:gs>
            <a:gs pos="83000">
              <a:srgbClr val="F8F8EE"/>
            </a:gs>
            <a:gs pos="100000">
              <a:srgbClr val="F9F9E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2" y="476782"/>
            <a:ext cx="1280093" cy="432148"/>
          </a:xfrm>
          <a:prstGeom prst="rect">
            <a:avLst/>
          </a:prstGeom>
          <a:solidFill>
            <a:srgbClr val="9BCA54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8" rIns="91435" bIns="45718" rtlCol="0" anchor="ctr"/>
          <a:lstStyle/>
          <a:p>
            <a:pPr algn="ctr"/>
            <a:endParaRPr lang="zh-CN" altLang="en-US" sz="1900"/>
          </a:p>
        </p:txBody>
      </p:sp>
      <p:sp>
        <p:nvSpPr>
          <p:cNvPr id="6" name="矩形 5"/>
          <p:cNvSpPr/>
          <p:nvPr userDrawn="1"/>
        </p:nvSpPr>
        <p:spPr>
          <a:xfrm>
            <a:off x="1711974" y="476782"/>
            <a:ext cx="10478443" cy="432148"/>
          </a:xfrm>
          <a:prstGeom prst="rect">
            <a:avLst/>
          </a:prstGeom>
          <a:solidFill>
            <a:srgbClr val="004F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8" rIns="91435" bIns="45718" rtlCol="0" anchor="ctr"/>
          <a:lstStyle/>
          <a:p>
            <a:pPr algn="ctr"/>
            <a:endParaRPr lang="zh-CN" altLang="en-US" sz="1900"/>
          </a:p>
        </p:txBody>
      </p:sp>
      <p:sp>
        <p:nvSpPr>
          <p:cNvPr id="7" name="直角三角形 6"/>
          <p:cNvSpPr/>
          <p:nvPr userDrawn="1"/>
        </p:nvSpPr>
        <p:spPr>
          <a:xfrm>
            <a:off x="1280097" y="476782"/>
            <a:ext cx="303991" cy="432148"/>
          </a:xfrm>
          <a:prstGeom prst="rtTriangle">
            <a:avLst/>
          </a:prstGeom>
          <a:solidFill>
            <a:srgbClr val="9BCA54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8" rIns="91435" bIns="45718" rtlCol="0" anchor="ctr"/>
          <a:lstStyle/>
          <a:p>
            <a:pPr lvl="0" algn="ctr"/>
            <a:endParaRPr lang="zh-CN" altLang="en-US" sz="1900"/>
          </a:p>
        </p:txBody>
      </p:sp>
      <p:sp>
        <p:nvSpPr>
          <p:cNvPr id="8" name="直角三角形 7"/>
          <p:cNvSpPr/>
          <p:nvPr userDrawn="1"/>
        </p:nvSpPr>
        <p:spPr>
          <a:xfrm flipH="1" flipV="1">
            <a:off x="1406092" y="476782"/>
            <a:ext cx="305880" cy="432148"/>
          </a:xfrm>
          <a:prstGeom prst="rtTriangle">
            <a:avLst/>
          </a:prstGeom>
          <a:solidFill>
            <a:srgbClr val="004F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5" tIns="45718" rIns="91435" bIns="45718" rtlCol="0" anchor="ctr"/>
          <a:lstStyle/>
          <a:p>
            <a:pPr lvl="0" algn="ctr"/>
            <a:endParaRPr lang="zh-CN" altLang="en-US" sz="19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diagramQuickStyle" Target="../diagrams/quickStyle2.xml"/><Relationship Id="rId8" Type="http://schemas.openxmlformats.org/officeDocument/2006/relationships/diagramLayout" Target="../diagrams/layout2.xml"/><Relationship Id="rId7" Type="http://schemas.openxmlformats.org/officeDocument/2006/relationships/diagramData" Target="../diagrams/data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7" Type="http://schemas.openxmlformats.org/officeDocument/2006/relationships/slideLayout" Target="../slideLayouts/slideLayout1.xml"/><Relationship Id="rId16" Type="http://schemas.microsoft.com/office/2007/relationships/diagramDrawing" Target="../diagrams/drawing3.xml"/><Relationship Id="rId15" Type="http://schemas.openxmlformats.org/officeDocument/2006/relationships/diagramColors" Target="../diagrams/colors3.xml"/><Relationship Id="rId14" Type="http://schemas.openxmlformats.org/officeDocument/2006/relationships/diagramQuickStyle" Target="../diagrams/quickStyle3.xml"/><Relationship Id="rId13" Type="http://schemas.openxmlformats.org/officeDocument/2006/relationships/diagramLayout" Target="../diagrams/layout3.xml"/><Relationship Id="rId12" Type="http://schemas.openxmlformats.org/officeDocument/2006/relationships/diagramData" Target="../diagrams/data3.xml"/><Relationship Id="rId11" Type="http://schemas.microsoft.com/office/2007/relationships/diagramDrawing" Target="../diagrams/drawing2.xml"/><Relationship Id="rId10" Type="http://schemas.openxmlformats.org/officeDocument/2006/relationships/diagramColors" Target="../diagrams/colors2.xml"/><Relationship Id="rId1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diagramQuickStyle" Target="../diagrams/quickStyle5.xml"/><Relationship Id="rId8" Type="http://schemas.openxmlformats.org/officeDocument/2006/relationships/diagramLayout" Target="../diagrams/layout5.xml"/><Relationship Id="rId7" Type="http://schemas.openxmlformats.org/officeDocument/2006/relationships/diagramData" Target="../diagrams/data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2" Type="http://schemas.openxmlformats.org/officeDocument/2006/relationships/slideLayout" Target="../slideLayouts/slideLayout1.xml"/><Relationship Id="rId11" Type="http://schemas.microsoft.com/office/2007/relationships/diagramDrawing" Target="../diagrams/drawing5.xml"/><Relationship Id="rId10" Type="http://schemas.openxmlformats.org/officeDocument/2006/relationships/diagramColors" Target="../diagrams/colors5.xml"/><Relationship Id="rId1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diagramQuickStyle" Target="../diagrams/quickStyle7.xml"/><Relationship Id="rId8" Type="http://schemas.openxmlformats.org/officeDocument/2006/relationships/diagramLayout" Target="../diagrams/layout7.xml"/><Relationship Id="rId7" Type="http://schemas.openxmlformats.org/officeDocument/2006/relationships/diagramData" Target="../diagrams/data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2" Type="http://schemas.openxmlformats.org/officeDocument/2006/relationships/slideLayout" Target="../slideLayouts/slideLayout1.xml"/><Relationship Id="rId11" Type="http://schemas.microsoft.com/office/2007/relationships/diagramDrawing" Target="../diagrams/drawing7.xml"/><Relationship Id="rId10" Type="http://schemas.openxmlformats.org/officeDocument/2006/relationships/diagramColors" Target="../diagrams/colors7.xml"/><Relationship Id="rId1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microsoft.com/office/2007/relationships/diagramDrawing" Target="../diagrams/drawing8.xml"/><Relationship Id="rId4" Type="http://schemas.openxmlformats.org/officeDocument/2006/relationships/diagramColors" Target="../diagrams/colors8.xml"/><Relationship Id="rId3" Type="http://schemas.openxmlformats.org/officeDocument/2006/relationships/diagramQuickStyle" Target="../diagrams/quickStyle8.xml"/><Relationship Id="rId2" Type="http://schemas.openxmlformats.org/officeDocument/2006/relationships/diagramLayout" Target="../diagrams/layout8.xml"/><Relationship Id="rId1" Type="http://schemas.openxmlformats.org/officeDocument/2006/relationships/diagramData" Target="../diagrams/data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2810" cy="685958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863599" y="0"/>
            <a:ext cx="9360280" cy="6879913"/>
          </a:xfrm>
          <a:custGeom>
            <a:avLst/>
            <a:gdLst>
              <a:gd name="connsiteX0" fmla="*/ 0 w 914400"/>
              <a:gd name="connsiteY0" fmla="*/ 0 h 914400"/>
              <a:gd name="connsiteX1" fmla="*/ 914400 w 914400"/>
              <a:gd name="connsiteY1" fmla="*/ 0 h 914400"/>
              <a:gd name="connsiteX2" fmla="*/ 914400 w 914400"/>
              <a:gd name="connsiteY2" fmla="*/ 914400 h 914400"/>
              <a:gd name="connsiteX3" fmla="*/ 0 w 914400"/>
              <a:gd name="connsiteY3" fmla="*/ 914400 h 914400"/>
              <a:gd name="connsiteX4" fmla="*/ 0 w 914400"/>
              <a:gd name="connsiteY4" fmla="*/ 0 h 914400"/>
              <a:gd name="connsiteX0-1" fmla="*/ 1821819 w 2736219"/>
              <a:gd name="connsiteY0-2" fmla="*/ 0 h 5172293"/>
              <a:gd name="connsiteX1-3" fmla="*/ 2736219 w 2736219"/>
              <a:gd name="connsiteY1-4" fmla="*/ 0 h 5172293"/>
              <a:gd name="connsiteX2-5" fmla="*/ 2736219 w 2736219"/>
              <a:gd name="connsiteY2-6" fmla="*/ 914400 h 5172293"/>
              <a:gd name="connsiteX3-7" fmla="*/ 0 w 2736219"/>
              <a:gd name="connsiteY3-8" fmla="*/ 5172293 h 5172293"/>
              <a:gd name="connsiteX4-9" fmla="*/ 1821819 w 2736219"/>
              <a:gd name="connsiteY4-10" fmla="*/ 0 h 5172293"/>
              <a:gd name="connsiteX0-11" fmla="*/ 1821819 w 7273318"/>
              <a:gd name="connsiteY0-12" fmla="*/ 0 h 5172293"/>
              <a:gd name="connsiteX1-13" fmla="*/ 2736219 w 7273318"/>
              <a:gd name="connsiteY1-14" fmla="*/ 0 h 5172293"/>
              <a:gd name="connsiteX2-15" fmla="*/ 7273318 w 7273318"/>
              <a:gd name="connsiteY2-16" fmla="*/ 5151353 h 5172293"/>
              <a:gd name="connsiteX3-17" fmla="*/ 0 w 7273318"/>
              <a:gd name="connsiteY3-18" fmla="*/ 5172293 h 5172293"/>
              <a:gd name="connsiteX4-19" fmla="*/ 1821819 w 7273318"/>
              <a:gd name="connsiteY4-20" fmla="*/ 0 h 5172293"/>
              <a:gd name="connsiteX0-21" fmla="*/ 1821819 w 7273318"/>
              <a:gd name="connsiteY0-22" fmla="*/ 0 h 5172293"/>
              <a:gd name="connsiteX1-23" fmla="*/ 7266338 w 7273318"/>
              <a:gd name="connsiteY1-24" fmla="*/ 0 h 5172293"/>
              <a:gd name="connsiteX2-25" fmla="*/ 7273318 w 7273318"/>
              <a:gd name="connsiteY2-26" fmla="*/ 5151353 h 5172293"/>
              <a:gd name="connsiteX3-27" fmla="*/ 0 w 7273318"/>
              <a:gd name="connsiteY3-28" fmla="*/ 5172293 h 5172293"/>
              <a:gd name="connsiteX4-29" fmla="*/ 1821819 w 7273318"/>
              <a:gd name="connsiteY4-30" fmla="*/ 0 h 5172293"/>
              <a:gd name="connsiteX0-31" fmla="*/ 2606758 w 7273318"/>
              <a:gd name="connsiteY0-32" fmla="*/ 7640 h 5172293"/>
              <a:gd name="connsiteX1-33" fmla="*/ 7266338 w 7273318"/>
              <a:gd name="connsiteY1-34" fmla="*/ 0 h 5172293"/>
              <a:gd name="connsiteX2-35" fmla="*/ 7273318 w 7273318"/>
              <a:gd name="connsiteY2-36" fmla="*/ 5151353 h 5172293"/>
              <a:gd name="connsiteX3-37" fmla="*/ 0 w 7273318"/>
              <a:gd name="connsiteY3-38" fmla="*/ 5172293 h 5172293"/>
              <a:gd name="connsiteX4-39" fmla="*/ 2606758 w 7273318"/>
              <a:gd name="connsiteY4-40" fmla="*/ 7640 h 5172293"/>
              <a:gd name="connsiteX0-41" fmla="*/ 2355273 w 7021833"/>
              <a:gd name="connsiteY0-42" fmla="*/ 7640 h 5172293"/>
              <a:gd name="connsiteX1-43" fmla="*/ 7014853 w 7021833"/>
              <a:gd name="connsiteY1-44" fmla="*/ 0 h 5172293"/>
              <a:gd name="connsiteX2-45" fmla="*/ 7021833 w 7021833"/>
              <a:gd name="connsiteY2-46" fmla="*/ 5151353 h 5172293"/>
              <a:gd name="connsiteX3-47" fmla="*/ 0 w 7021833"/>
              <a:gd name="connsiteY3-48" fmla="*/ 5172293 h 5172293"/>
              <a:gd name="connsiteX4-49" fmla="*/ 2355273 w 7021833"/>
              <a:gd name="connsiteY4-50" fmla="*/ 7640 h 5172293"/>
              <a:gd name="connsiteX0-51" fmla="*/ 2370514 w 7021833"/>
              <a:gd name="connsiteY0-52" fmla="*/ 7640 h 5172293"/>
              <a:gd name="connsiteX1-53" fmla="*/ 7014853 w 7021833"/>
              <a:gd name="connsiteY1-54" fmla="*/ 0 h 5172293"/>
              <a:gd name="connsiteX2-55" fmla="*/ 7021833 w 7021833"/>
              <a:gd name="connsiteY2-56" fmla="*/ 5151353 h 5172293"/>
              <a:gd name="connsiteX3-57" fmla="*/ 0 w 7021833"/>
              <a:gd name="connsiteY3-58" fmla="*/ 5172293 h 5172293"/>
              <a:gd name="connsiteX4-59" fmla="*/ 2370514 w 7021833"/>
              <a:gd name="connsiteY4-60" fmla="*/ 7640 h 517229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021833" h="5172293">
                <a:moveTo>
                  <a:pt x="2370514" y="7640"/>
                </a:moveTo>
                <a:lnTo>
                  <a:pt x="7014853" y="0"/>
                </a:lnTo>
                <a:cubicBezTo>
                  <a:pt x="7017180" y="1717118"/>
                  <a:pt x="7019506" y="3434235"/>
                  <a:pt x="7021833" y="5151353"/>
                </a:cubicBezTo>
                <a:lnTo>
                  <a:pt x="0" y="5172293"/>
                </a:lnTo>
                <a:lnTo>
                  <a:pt x="2370514" y="7640"/>
                </a:lnTo>
                <a:close/>
              </a:path>
            </a:pathLst>
          </a:custGeom>
          <a:blipFill>
            <a:blip r:embed="rId3"/>
            <a:srcRect/>
            <a:stretch>
              <a:fillRect t="-364" r="-566" b="-124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4461416" y="1625980"/>
            <a:ext cx="7738111" cy="1813979"/>
          </a:xfrm>
          <a:custGeom>
            <a:avLst/>
            <a:gdLst>
              <a:gd name="connsiteX0" fmla="*/ 0 w 6490139"/>
              <a:gd name="connsiteY0" fmla="*/ 0 h 1769281"/>
              <a:gd name="connsiteX1" fmla="*/ 6490139 w 6490139"/>
              <a:gd name="connsiteY1" fmla="*/ 0 h 1769281"/>
              <a:gd name="connsiteX2" fmla="*/ 6490139 w 6490139"/>
              <a:gd name="connsiteY2" fmla="*/ 1769281 h 1769281"/>
              <a:gd name="connsiteX3" fmla="*/ 0 w 6490139"/>
              <a:gd name="connsiteY3" fmla="*/ 1769281 h 1769281"/>
              <a:gd name="connsiteX4" fmla="*/ 0 w 6490139"/>
              <a:gd name="connsiteY4" fmla="*/ 0 h 1769281"/>
              <a:gd name="connsiteX0-1" fmla="*/ 784860 w 6490139"/>
              <a:gd name="connsiteY0-2" fmla="*/ 15240 h 1769281"/>
              <a:gd name="connsiteX1-3" fmla="*/ 6490139 w 6490139"/>
              <a:gd name="connsiteY1-4" fmla="*/ 0 h 1769281"/>
              <a:gd name="connsiteX2-5" fmla="*/ 6490139 w 6490139"/>
              <a:gd name="connsiteY2-6" fmla="*/ 1769281 h 1769281"/>
              <a:gd name="connsiteX3-7" fmla="*/ 0 w 6490139"/>
              <a:gd name="connsiteY3-8" fmla="*/ 1769281 h 1769281"/>
              <a:gd name="connsiteX4-9" fmla="*/ 784860 w 6490139"/>
              <a:gd name="connsiteY4-10" fmla="*/ 15240 h 1769281"/>
              <a:gd name="connsiteX0-11" fmla="*/ 792480 w 6490139"/>
              <a:gd name="connsiteY0-12" fmla="*/ 15240 h 1769281"/>
              <a:gd name="connsiteX1-13" fmla="*/ 6490139 w 6490139"/>
              <a:gd name="connsiteY1-14" fmla="*/ 0 h 1769281"/>
              <a:gd name="connsiteX2-15" fmla="*/ 6490139 w 6490139"/>
              <a:gd name="connsiteY2-16" fmla="*/ 1769281 h 1769281"/>
              <a:gd name="connsiteX3-17" fmla="*/ 0 w 6490139"/>
              <a:gd name="connsiteY3-18" fmla="*/ 1769281 h 1769281"/>
              <a:gd name="connsiteX4-19" fmla="*/ 792480 w 6490139"/>
              <a:gd name="connsiteY4-20" fmla="*/ 15240 h 1769281"/>
              <a:gd name="connsiteX0-21" fmla="*/ 744785 w 6442444"/>
              <a:gd name="connsiteY0-22" fmla="*/ 15240 h 1779584"/>
              <a:gd name="connsiteX1-23" fmla="*/ 6442444 w 6442444"/>
              <a:gd name="connsiteY1-24" fmla="*/ 0 h 1779584"/>
              <a:gd name="connsiteX2-25" fmla="*/ 6442444 w 6442444"/>
              <a:gd name="connsiteY2-26" fmla="*/ 1769281 h 1779584"/>
              <a:gd name="connsiteX3-27" fmla="*/ 0 w 6442444"/>
              <a:gd name="connsiteY3-28" fmla="*/ 1779584 h 1779584"/>
              <a:gd name="connsiteX4-29" fmla="*/ 744785 w 6442444"/>
              <a:gd name="connsiteY4-30" fmla="*/ 15240 h 1779584"/>
              <a:gd name="connsiteX0-31" fmla="*/ 1221735 w 6442444"/>
              <a:gd name="connsiteY0-32" fmla="*/ 53429 h 1779584"/>
              <a:gd name="connsiteX1-33" fmla="*/ 6442444 w 6442444"/>
              <a:gd name="connsiteY1-34" fmla="*/ 0 h 1779584"/>
              <a:gd name="connsiteX2-35" fmla="*/ 6442444 w 6442444"/>
              <a:gd name="connsiteY2-36" fmla="*/ 1769281 h 1779584"/>
              <a:gd name="connsiteX3-37" fmla="*/ 0 w 6442444"/>
              <a:gd name="connsiteY3-38" fmla="*/ 1779584 h 1779584"/>
              <a:gd name="connsiteX4-39" fmla="*/ 1221735 w 6442444"/>
              <a:gd name="connsiteY4-40" fmla="*/ 53429 h 1779584"/>
              <a:gd name="connsiteX0-41" fmla="*/ 592161 w 5812870"/>
              <a:gd name="connsiteY0-42" fmla="*/ 53429 h 1779584"/>
              <a:gd name="connsiteX1-43" fmla="*/ 5812870 w 5812870"/>
              <a:gd name="connsiteY1-44" fmla="*/ 0 h 1779584"/>
              <a:gd name="connsiteX2-45" fmla="*/ 5812870 w 5812870"/>
              <a:gd name="connsiteY2-46" fmla="*/ 1769281 h 1779584"/>
              <a:gd name="connsiteX3-47" fmla="*/ 0 w 5812870"/>
              <a:gd name="connsiteY3-48" fmla="*/ 1779584 h 1779584"/>
              <a:gd name="connsiteX4-49" fmla="*/ 592161 w 5812870"/>
              <a:gd name="connsiteY4-50" fmla="*/ 53429 h 17795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812870" h="1779584">
                <a:moveTo>
                  <a:pt x="592161" y="53429"/>
                </a:moveTo>
                <a:lnTo>
                  <a:pt x="5812870" y="0"/>
                </a:lnTo>
                <a:lnTo>
                  <a:pt x="5812870" y="1769281"/>
                </a:lnTo>
                <a:lnTo>
                  <a:pt x="0" y="1779584"/>
                </a:lnTo>
                <a:lnTo>
                  <a:pt x="592161" y="53429"/>
                </a:lnTo>
                <a:close/>
              </a:path>
            </a:pathLst>
          </a:custGeom>
          <a:solidFill>
            <a:srgbClr val="0070C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/>
          </a:p>
        </p:txBody>
      </p:sp>
      <p:sp>
        <p:nvSpPr>
          <p:cNvPr id="13" name="TextBox 42"/>
          <p:cNvSpPr txBox="1"/>
          <p:nvPr/>
        </p:nvSpPr>
        <p:spPr>
          <a:xfrm>
            <a:off x="4381060" y="2096650"/>
            <a:ext cx="8289663" cy="905510"/>
          </a:xfrm>
          <a:prstGeom prst="rect">
            <a:avLst/>
          </a:prstGeom>
          <a:noFill/>
        </p:spPr>
        <p:txBody>
          <a:bodyPr wrap="square" lIns="91434" tIns="45716" rIns="91434" bIns="45716" rtlCol="0">
            <a:spAutoFit/>
          </a:bodyPr>
          <a:lstStyle/>
          <a:p>
            <a:pPr algn="ctr">
              <a:defRPr/>
            </a:pPr>
            <a:r>
              <a:rPr lang="en-US" altLang="zh-CN" sz="5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Xingkai SC" charset="-122"/>
                <a:ea typeface="Xingkai SC" charset="-122"/>
                <a:cs typeface="Xingkai SC" charset="-122"/>
              </a:rPr>
              <a:t>2020</a:t>
            </a:r>
            <a:r>
              <a:rPr lang="zh-CN" altLang="en-US" sz="5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Xingkai SC" charset="-122"/>
                <a:ea typeface="Xingkai SC" charset="-122"/>
                <a:cs typeface="Xingkai SC" charset="-122"/>
              </a:rPr>
              <a:t>年终</a:t>
            </a:r>
            <a:r>
              <a:rPr lang="zh-CN" altLang="en-US" sz="53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Xingkai SC" charset="-122"/>
                <a:ea typeface="Xingkai SC" charset="-122"/>
                <a:cs typeface="Xingkai SC" charset="-122"/>
              </a:rPr>
              <a:t>工作总结</a:t>
            </a:r>
            <a:endParaRPr lang="zh-CN" altLang="en-US" sz="5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Xingkai SC" charset="-122"/>
              <a:ea typeface="Xingkai SC" charset="-122"/>
              <a:cs typeface="Xingkai SC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233564" y="3890308"/>
            <a:ext cx="8193809" cy="461767"/>
          </a:xfrm>
          <a:prstGeom prst="rect">
            <a:avLst/>
          </a:prstGeom>
        </p:spPr>
        <p:txBody>
          <a:bodyPr wrap="square" lIns="91434" tIns="45716" rIns="91434" bIns="45716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北京德辰科技股份有限公司</a:t>
            </a:r>
            <a:endParaRPr lang="en-US" altLang="zh-CN" sz="24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38837" y="4437906"/>
            <a:ext cx="2807946" cy="646327"/>
          </a:xfrm>
          <a:prstGeom prst="rect">
            <a:avLst/>
          </a:prstGeom>
          <a:noFill/>
        </p:spPr>
        <p:txBody>
          <a:bodyPr wrap="square" lIns="91435" tIns="45718" rIns="91435" bIns="45718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   专注   服务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INNOVATION  FOCUS  SERVICE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p:transition spd="med" advClick="0" advTm="8022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99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949"/>
                            </p:stCondLst>
                            <p:childTnLst>
                              <p:par>
                                <p:cTn id="2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/>
      <p:bldP spid="21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813" y="976862"/>
            <a:ext cx="12192038" cy="95273"/>
          </a:xfrm>
          <a:prstGeom prst="rect">
            <a:avLst/>
          </a:prstGeom>
          <a:solidFill>
            <a:srgbClr val="004F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5" tIns="45718" rIns="91435" bIns="45718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1900"/>
          </a:p>
        </p:txBody>
      </p:sp>
      <p:sp>
        <p:nvSpPr>
          <p:cNvPr id="3" name="TextBox 3"/>
          <p:cNvSpPr txBox="1"/>
          <p:nvPr/>
        </p:nvSpPr>
        <p:spPr>
          <a:xfrm>
            <a:off x="828987" y="404759"/>
            <a:ext cx="1451286" cy="523338"/>
          </a:xfrm>
          <a:prstGeom prst="rect">
            <a:avLst/>
          </a:prstGeom>
          <a:noFill/>
        </p:spPr>
        <p:txBody>
          <a:bodyPr wrap="square" lIns="91435" tIns="45718" rIns="91435" bIns="45718">
            <a:spAutoFit/>
          </a:bodyPr>
          <a:lstStyle/>
          <a:p>
            <a:pPr algn="l">
              <a:defRPr/>
            </a:pP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24"/>
          <p:cNvSpPr>
            <a:spLocks noChangeArrowheads="1"/>
          </p:cNvSpPr>
          <p:nvPr/>
        </p:nvSpPr>
        <p:spPr bwMode="auto">
          <a:xfrm>
            <a:off x="1775290" y="539515"/>
            <a:ext cx="2447316" cy="3847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435" tIns="45718" rIns="91435" bIns="45718">
            <a:spAutoFit/>
          </a:bodyPr>
          <a:lstStyle/>
          <a:p>
            <a:r>
              <a:rPr lang="en-US" altLang="zh-CN" sz="1900" b="1" dirty="0">
                <a:solidFill>
                  <a:srgbClr val="7FBA00"/>
                </a:solidFill>
                <a:ea typeface="微软雅黑" panose="020B0503020204020204" pitchFamily="34" charset="-122"/>
                <a:cs typeface="Arial Unicode MS" panose="020B0604020202020204" pitchFamily="34" charset="-122"/>
              </a:rPr>
              <a:t>CONTENTS</a:t>
            </a:r>
            <a:endParaRPr lang="en-US" altLang="zh-CN" sz="1900" b="1" dirty="0">
              <a:solidFill>
                <a:srgbClr val="7FBA00"/>
              </a:solidFill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847229" y="4078016"/>
            <a:ext cx="2677126" cy="1368469"/>
            <a:chOff x="480963" y="4653136"/>
            <a:chExt cx="2677474" cy="1368152"/>
          </a:xfrm>
        </p:grpSpPr>
        <p:cxnSp>
          <p:nvCxnSpPr>
            <p:cNvPr id="6" name="直接连接符 5"/>
            <p:cNvCxnSpPr/>
            <p:nvPr/>
          </p:nvCxnSpPr>
          <p:spPr>
            <a:xfrm flipV="1">
              <a:off x="3145259" y="4661247"/>
              <a:ext cx="0" cy="38472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480963" y="4653136"/>
              <a:ext cx="2664000" cy="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480963" y="5096009"/>
              <a:ext cx="2664296" cy="92527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3"/>
            <p:cNvSpPr txBox="1"/>
            <p:nvPr/>
          </p:nvSpPr>
          <p:spPr>
            <a:xfrm>
              <a:off x="638158" y="5445224"/>
              <a:ext cx="2520279" cy="4615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回顾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239204" y="4078016"/>
            <a:ext cx="2677126" cy="1368469"/>
            <a:chOff x="480963" y="4653136"/>
            <a:chExt cx="2677474" cy="1368152"/>
          </a:xfrm>
        </p:grpSpPr>
        <p:cxnSp>
          <p:nvCxnSpPr>
            <p:cNvPr id="16" name="直接连接符 15"/>
            <p:cNvCxnSpPr/>
            <p:nvPr/>
          </p:nvCxnSpPr>
          <p:spPr>
            <a:xfrm flipV="1">
              <a:off x="3145259" y="4661247"/>
              <a:ext cx="0" cy="38472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480963" y="4653136"/>
              <a:ext cx="2664000" cy="0"/>
            </a:xfrm>
            <a:prstGeom prst="line">
              <a:avLst/>
            </a:prstGeom>
            <a:ln w="19050">
              <a:solidFill>
                <a:srgbClr val="7FBA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矩形 17"/>
            <p:cNvSpPr/>
            <p:nvPr/>
          </p:nvSpPr>
          <p:spPr>
            <a:xfrm>
              <a:off x="480963" y="5096009"/>
              <a:ext cx="2664296" cy="92527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TextBox 3"/>
            <p:cNvSpPr txBox="1"/>
            <p:nvPr/>
          </p:nvSpPr>
          <p:spPr>
            <a:xfrm>
              <a:off x="638158" y="5445224"/>
              <a:ext cx="2520279" cy="4615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展望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406574" y="2111928"/>
            <a:ext cx="2468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两个部</a:t>
            </a:r>
            <a:r>
              <a:rPr lang="zh-CN" altLang="en-US" sz="3600" dirty="0" smtClean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分：</a:t>
            </a:r>
            <a:endParaRPr lang="zh-CN" altLang="en-US" sz="36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年度工时统计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 smtClean="0"/>
              <a:t>一、回顾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/>
        </p:nvGraphicFramePr>
        <p:xfrm>
          <a:off x="1054646" y="994403"/>
          <a:ext cx="8126942" cy="5417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5" name="图表 14"/>
          <p:cNvGraphicFramePr/>
          <p:nvPr/>
        </p:nvGraphicFramePr>
        <p:xfrm>
          <a:off x="239395" y="1413510"/>
          <a:ext cx="6555740" cy="51415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6" name="图示 15"/>
          <p:cNvGraphicFramePr/>
          <p:nvPr/>
        </p:nvGraphicFramePr>
        <p:xfrm>
          <a:off x="6983730" y="1413510"/>
          <a:ext cx="2118995" cy="4998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7" name="图示 6"/>
          <p:cNvGraphicFramePr/>
          <p:nvPr/>
        </p:nvGraphicFramePr>
        <p:xfrm>
          <a:off x="9208135" y="1394460"/>
          <a:ext cx="2118995" cy="4998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  <p:bldGraphic spid="16" grpId="0">
        <p:bldAsOne/>
      </p:bldGraphic>
      <p:bldGraphic spid="7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smtClean="0"/>
              <a:t>DT1106AS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 smtClean="0"/>
              <a:t>一、回顾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/>
        </p:nvGraphicFramePr>
        <p:xfrm>
          <a:off x="2031735" y="720813"/>
          <a:ext cx="8126942" cy="5417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5" name="图表 14"/>
          <p:cNvGraphicFramePr/>
          <p:nvPr/>
        </p:nvGraphicFramePr>
        <p:xfrm>
          <a:off x="1775291" y="1125538"/>
          <a:ext cx="8126942" cy="5417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4" name="图示 3"/>
          <p:cNvGraphicFramePr/>
          <p:nvPr/>
        </p:nvGraphicFramePr>
        <p:xfrm>
          <a:off x="2175734" y="1162574"/>
          <a:ext cx="8126942" cy="5597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Cosmos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 smtClean="0"/>
              <a:t>一、回顾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/>
        </p:nvGraphicFramePr>
        <p:xfrm>
          <a:off x="2031735" y="720813"/>
          <a:ext cx="8126942" cy="5417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5" name="图表 14"/>
          <p:cNvGraphicFramePr/>
          <p:nvPr/>
        </p:nvGraphicFramePr>
        <p:xfrm>
          <a:off x="1775291" y="1125538"/>
          <a:ext cx="8126942" cy="5417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4" name="图示 3"/>
          <p:cNvGraphicFramePr/>
          <p:nvPr/>
        </p:nvGraphicFramePr>
        <p:xfrm>
          <a:off x="2175734" y="1162574"/>
          <a:ext cx="8126942" cy="5597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smtClean="0"/>
              <a:t>2021</a:t>
            </a:r>
            <a:r>
              <a:rPr lang="zh-CN" altLang="en-US" dirty="0" smtClean="0"/>
              <a:t>计划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 smtClean="0"/>
              <a:t>二、展望</a:t>
            </a:r>
            <a:endParaRPr lang="zh-CN" altLang="en-US" dirty="0"/>
          </a:p>
        </p:txBody>
      </p:sp>
      <p:graphicFrame>
        <p:nvGraphicFramePr>
          <p:cNvPr id="7" name="图示 6"/>
          <p:cNvGraphicFramePr/>
          <p:nvPr/>
        </p:nvGraphicFramePr>
        <p:xfrm>
          <a:off x="2423795" y="1447800"/>
          <a:ext cx="7734935" cy="4690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502207" y="1697422"/>
            <a:ext cx="2047135" cy="204786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" name="同心圆 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5" name="椭圆 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298564" y="2815281"/>
            <a:ext cx="2047135" cy="204786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" name="同心圆 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064124" y="1814445"/>
            <a:ext cx="2047135" cy="204786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" name="同心圆 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041407" y="2322563"/>
            <a:ext cx="2047135" cy="204786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" name="同心圆 1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3477357" y="2169157"/>
            <a:ext cx="1186482" cy="1251908"/>
          </a:xfrm>
          <a:prstGeom prst="rect">
            <a:avLst/>
          </a:prstGeom>
        </p:spPr>
        <p:txBody>
          <a:bodyPr wrap="none" lIns="121910" tIns="60956" rIns="121910" bIns="60956">
            <a:spAutoFit/>
          </a:bodyPr>
          <a:lstStyle/>
          <a:p>
            <a:r>
              <a:rPr lang="zh-CN" altLang="en-US" sz="7300" dirty="0">
                <a:solidFill>
                  <a:srgbClr val="004F94"/>
                </a:solidFill>
                <a:cs typeface="+mn-ea"/>
                <a:sym typeface="+mn-lt"/>
              </a:rPr>
              <a:t>谢</a:t>
            </a:r>
            <a:endParaRPr lang="zh-CN" altLang="en-US" sz="7300" dirty="0">
              <a:solidFill>
                <a:srgbClr val="004F94"/>
              </a:solidFill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734067" y="3204743"/>
            <a:ext cx="1186482" cy="1251908"/>
          </a:xfrm>
          <a:prstGeom prst="rect">
            <a:avLst/>
          </a:prstGeom>
        </p:spPr>
        <p:txBody>
          <a:bodyPr wrap="none" lIns="121910" tIns="60956" rIns="121910" bIns="60956">
            <a:spAutoFit/>
          </a:bodyPr>
          <a:lstStyle/>
          <a:p>
            <a:r>
              <a:rPr lang="zh-CN" altLang="en-US" sz="7300" dirty="0">
                <a:solidFill>
                  <a:srgbClr val="004F94"/>
                </a:solidFill>
                <a:cs typeface="+mn-ea"/>
                <a:sym typeface="+mn-lt"/>
              </a:rPr>
              <a:t>谢</a:t>
            </a:r>
            <a:endParaRPr lang="zh-CN" altLang="en-US" sz="7300" dirty="0">
              <a:solidFill>
                <a:srgbClr val="004F94"/>
              </a:solidFill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926316" y="2086883"/>
            <a:ext cx="1186482" cy="1251908"/>
          </a:xfrm>
          <a:prstGeom prst="rect">
            <a:avLst/>
          </a:prstGeom>
        </p:spPr>
        <p:txBody>
          <a:bodyPr wrap="none" lIns="121910" tIns="60956" rIns="121910" bIns="60956">
            <a:spAutoFit/>
          </a:bodyPr>
          <a:lstStyle/>
          <a:p>
            <a:r>
              <a:rPr lang="zh-CN" altLang="en-US" sz="7300" dirty="0">
                <a:solidFill>
                  <a:srgbClr val="004F94"/>
                </a:solidFill>
                <a:cs typeface="+mn-ea"/>
                <a:sym typeface="+mn-lt"/>
              </a:rPr>
              <a:t>观</a:t>
            </a:r>
            <a:endParaRPr lang="zh-CN" altLang="en-US" sz="7300" dirty="0">
              <a:solidFill>
                <a:srgbClr val="004F94"/>
              </a:solidFill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480300" y="2714813"/>
            <a:ext cx="1186482" cy="1251908"/>
          </a:xfrm>
          <a:prstGeom prst="rect">
            <a:avLst/>
          </a:prstGeom>
        </p:spPr>
        <p:txBody>
          <a:bodyPr wrap="none" lIns="121910" tIns="60956" rIns="121910" bIns="60956">
            <a:spAutoFit/>
          </a:bodyPr>
          <a:lstStyle/>
          <a:p>
            <a:r>
              <a:rPr lang="zh-CN" altLang="en-US" sz="7300" dirty="0">
                <a:solidFill>
                  <a:srgbClr val="004F94"/>
                </a:solidFill>
                <a:cs typeface="+mn-ea"/>
                <a:sym typeface="+mn-lt"/>
              </a:rPr>
              <a:t>看</a:t>
            </a:r>
            <a:endParaRPr lang="zh-CN" altLang="en-US" sz="7300" dirty="0">
              <a:solidFill>
                <a:srgbClr val="004F94"/>
              </a:solidFill>
              <a:cs typeface="+mn-ea"/>
              <a:sym typeface="+mn-lt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6130134" y="4386343"/>
            <a:ext cx="667790" cy="66803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7653043" y="4685496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3433436" y="4685976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3038376" y="4843797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8263814" y="4692191"/>
            <a:ext cx="366322" cy="3664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4113321" y="4682182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767428" y="4857432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5163969" y="4728340"/>
            <a:ext cx="333895" cy="33401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8999001" y="4683786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5565548" y="4694529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9842573" y="4760058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7897491" y="4440393"/>
            <a:ext cx="366322" cy="3664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790982" y="4857809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6038553" y="4488533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4305013" y="4611024"/>
            <a:ext cx="429479" cy="42963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6797924" y="4681358"/>
            <a:ext cx="366322" cy="3664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1639808" y="4685802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1259577" y="4860818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3726845" y="4441384"/>
            <a:ext cx="366322" cy="36645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2284761" y="4756568"/>
            <a:ext cx="183161" cy="18322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8287774" y="4498130"/>
            <a:ext cx="183161" cy="18322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10336799" y="4673408"/>
            <a:ext cx="366322" cy="36645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0" tIns="60956" rIns="121910" bIns="60956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64" name="组合 63"/>
          <p:cNvGrpSpPr/>
          <p:nvPr/>
        </p:nvGrpSpPr>
        <p:grpSpPr>
          <a:xfrm>
            <a:off x="1643575" y="5271392"/>
            <a:ext cx="4002610" cy="535214"/>
            <a:chOff x="1020576" y="3307962"/>
            <a:chExt cx="8471766" cy="1132577"/>
          </a:xfrm>
        </p:grpSpPr>
        <p:sp>
          <p:nvSpPr>
            <p:cNvPr id="65" name="圆角矩形 64"/>
            <p:cNvSpPr/>
            <p:nvPr/>
          </p:nvSpPr>
          <p:spPr>
            <a:xfrm flipH="1">
              <a:off x="1020576" y="3307962"/>
              <a:ext cx="8471766" cy="113257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81000" dist="254000" dir="1026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8" name="TextBox 72"/>
            <p:cNvSpPr txBox="1"/>
            <p:nvPr/>
          </p:nvSpPr>
          <p:spPr>
            <a:xfrm>
              <a:off x="1217204" y="3473629"/>
              <a:ext cx="8188187" cy="781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31800">
                <a:defRPr/>
              </a:pPr>
              <a:r>
                <a:rPr lang="zh-CN" altLang="en-US" kern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北京德辰科技股份有限公司</a:t>
              </a:r>
              <a:endParaRPr lang="zh-CN" altLang="en-US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5651736" y="5271395"/>
            <a:ext cx="4002610" cy="535215"/>
            <a:chOff x="1020576" y="3307962"/>
            <a:chExt cx="8471766" cy="1132577"/>
          </a:xfrm>
        </p:grpSpPr>
        <p:sp>
          <p:nvSpPr>
            <p:cNvPr id="74" name="圆角矩形 73"/>
            <p:cNvSpPr/>
            <p:nvPr/>
          </p:nvSpPr>
          <p:spPr>
            <a:xfrm flipH="1">
              <a:off x="1020576" y="3307962"/>
              <a:ext cx="8471766" cy="113257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81000" dist="254000" dir="1026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75" name="TextBox 72"/>
            <p:cNvSpPr txBox="1"/>
            <p:nvPr/>
          </p:nvSpPr>
          <p:spPr>
            <a:xfrm>
              <a:off x="1217204" y="3473626"/>
              <a:ext cx="8188187" cy="781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31800">
                <a:defRPr/>
              </a:pPr>
              <a:r>
                <a:rPr lang="en-US" altLang="zh-CN" kern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www.decentest.com</a:t>
              </a:r>
              <a:endParaRPr lang="zh-CN" altLang="en-US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slow">
    <p:wipe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52000" fill="hold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accel="52000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2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4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1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7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1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4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5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3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4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6" grpId="0"/>
          <p:bldP spid="17" grpId="0"/>
          <p:bldP spid="18" grpId="0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52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accel="52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2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4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1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7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1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10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10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4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5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3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4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6" grpId="0"/>
          <p:bldP spid="17" grpId="0"/>
          <p:bldP spid="18" grpId="0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</p:bldLst>
      </p:timing>
    </mc:Fallback>
  </mc:AlternateContent>
</p:sld>
</file>

<file path=ppt/tags/tag1.xml><?xml version="1.0" encoding="utf-8"?>
<p:tagLst xmlns:p="http://schemas.openxmlformats.org/presentationml/2006/main">
  <p:tag name="TIMING" val="|2|2.1|0.8|1.1"/>
</p:tagLst>
</file>

<file path=ppt/theme/theme1.xml><?xml version="1.0" encoding="utf-8"?>
<a:theme xmlns:a="http://schemas.openxmlformats.org/drawingml/2006/main" name="Office 主题">
  <a:themeElements>
    <a:clrScheme name="主管人员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</Words>
  <Application>WPS 演示</Application>
  <PresentationFormat>自定义</PresentationFormat>
  <Paragraphs>45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Arial Unicode MS</vt:lpstr>
      <vt:lpstr>Xingkai SC</vt:lpstr>
      <vt:lpstr>方正粗黑宋简体</vt:lpstr>
      <vt:lpstr>仿宋</vt:lpstr>
      <vt:lpstr>楷体</vt:lpstr>
      <vt:lpstr>Calibri</vt:lpstr>
      <vt:lpstr>华文楷体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40</cp:revision>
  <dcterms:created xsi:type="dcterms:W3CDTF">2012-10-07T00:28:00Z</dcterms:created>
  <dcterms:modified xsi:type="dcterms:W3CDTF">2021-01-25T06:08:25Z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